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307" r:id="rId4"/>
    <p:sldId id="309" r:id="rId5"/>
    <p:sldId id="258" r:id="rId6"/>
    <p:sldId id="306" r:id="rId7"/>
    <p:sldId id="286" r:id="rId8"/>
    <p:sldId id="310" r:id="rId9"/>
    <p:sldId id="311" r:id="rId10"/>
    <p:sldId id="312" r:id="rId11"/>
    <p:sldId id="308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278" r:id="rId22"/>
  </p:sldIdLst>
  <p:sldSz cx="9144000" cy="514191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D2E3"/>
    <a:srgbClr val="FBE22D"/>
    <a:srgbClr val="A9D25A"/>
    <a:srgbClr val="EA5514"/>
    <a:srgbClr val="7BBFAA"/>
    <a:srgbClr val="EB4544"/>
    <a:srgbClr val="DDDDDD"/>
    <a:srgbClr val="B03896"/>
    <a:srgbClr val="F8F8F8"/>
    <a:srgbClr val="FCF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howGuides="1">
      <p:cViewPr varScale="1">
        <p:scale>
          <a:sx n="120" d="100"/>
          <a:sy n="120" d="100"/>
        </p:scale>
        <p:origin x="712" y="184"/>
      </p:cViewPr>
      <p:guideLst>
        <p:guide orient="horz" pos="161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/>
            </a:lvl1pPr>
          </a:lstStyle>
          <a:p>
            <a:fld id="{77A00D77-675F-4030-AD1B-4A6B1A099987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/>
            </a:lvl1pPr>
          </a:lstStyle>
          <a:p>
            <a:fld id="{4238A185-F9DB-4B92-A1A8-CCD8A76DEA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601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326"/>
            <a:ext cx="7772400" cy="1102179"/>
          </a:xfrm>
        </p:spPr>
        <p:txBody>
          <a:bodyPr/>
          <a:lstStyle>
            <a:lvl1pPr>
              <a:defRPr b="0" i="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3751"/>
            <a:ext cx="6400800" cy="1314044"/>
          </a:xfrm>
        </p:spPr>
        <p:txBody>
          <a:bodyPr/>
          <a:lstStyle>
            <a:lvl1pPr marL="0" indent="0" algn="ctr">
              <a:buNone/>
              <a:defRPr b="0" i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5911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301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34"/>
            <a:ext cx="2057400" cy="3288682"/>
          </a:xfrm>
        </p:spPr>
        <p:txBody>
          <a:bodyPr vert="eaVert"/>
          <a:lstStyle>
            <a:lvl1pPr>
              <a:defRPr b="0" i="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34"/>
            <a:ext cx="6019800" cy="3288682"/>
          </a:xfr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263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772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4156"/>
            <a:ext cx="7772400" cy="1021241"/>
          </a:xfrm>
        </p:spPr>
        <p:txBody>
          <a:bodyPr anchor="t"/>
          <a:lstStyle>
            <a:lvl1pPr algn="l">
              <a:defRPr sz="4000" b="0" i="0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363"/>
            <a:ext cx="7772400" cy="1124793"/>
          </a:xfrm>
        </p:spPr>
        <p:txBody>
          <a:bodyPr anchor="b"/>
          <a:lstStyle>
            <a:lvl1pPr marL="0" indent="0">
              <a:buNone/>
              <a:defRPr sz="2000" b="0" i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2321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899835"/>
            <a:ext cx="4038600" cy="2543581"/>
          </a:xfrm>
        </p:spPr>
        <p:txBody>
          <a:bodyPr/>
          <a:lstStyle>
            <a:lvl1pPr>
              <a:defRPr sz="2800" b="0" i="0"/>
            </a:lvl1pPr>
            <a:lvl2pPr>
              <a:defRPr sz="2400" b="0" i="0"/>
            </a:lvl2pPr>
            <a:lvl3pPr>
              <a:defRPr sz="2000" b="0" i="0"/>
            </a:lvl3pPr>
            <a:lvl4pPr>
              <a:defRPr sz="1800" b="0" i="0"/>
            </a:lvl4pPr>
            <a:lvl5pPr>
              <a:defRPr sz="1800" b="0" i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899835"/>
            <a:ext cx="4038600" cy="2543581"/>
          </a:xfrm>
        </p:spPr>
        <p:txBody>
          <a:bodyPr/>
          <a:lstStyle>
            <a:lvl1pPr>
              <a:defRPr sz="2800" b="0" i="0"/>
            </a:lvl1pPr>
            <a:lvl2pPr>
              <a:defRPr sz="2400" b="0" i="0"/>
            </a:lvl2pPr>
            <a:lvl3pPr>
              <a:defRPr sz="2000" b="0" i="0"/>
            </a:lvl3pPr>
            <a:lvl4pPr>
              <a:defRPr sz="1800" b="0" i="0"/>
            </a:lvl4pPr>
            <a:lvl5pPr>
              <a:defRPr sz="1800" b="0" i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899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</p:spPr>
        <p:txBody>
          <a:bodyPr/>
          <a:lstStyle>
            <a:lvl1pPr>
              <a:defRPr b="0" i="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80"/>
            <a:ext cx="4040188" cy="479673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0653"/>
            <a:ext cx="4040188" cy="2962552"/>
          </a:xfrm>
        </p:spPr>
        <p:txBody>
          <a:bodyPr/>
          <a:lstStyle>
            <a:lvl1pPr>
              <a:defRPr sz="2400" b="0" i="0"/>
            </a:lvl1pPr>
            <a:lvl2pPr>
              <a:defRPr sz="2000" b="0" i="0"/>
            </a:lvl2pPr>
            <a:lvl3pPr>
              <a:defRPr sz="1800" b="0" i="0"/>
            </a:lvl3pPr>
            <a:lvl4pPr>
              <a:defRPr sz="1600" b="0" i="0"/>
            </a:lvl4pPr>
            <a:lvl5pPr>
              <a:defRPr sz="1600" b="0" i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0980"/>
            <a:ext cx="4041775" cy="479673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0653"/>
            <a:ext cx="4041775" cy="2962552"/>
          </a:xfrm>
        </p:spPr>
        <p:txBody>
          <a:bodyPr/>
          <a:lstStyle>
            <a:lvl1pPr>
              <a:defRPr sz="2400" b="0" i="0"/>
            </a:lvl1pPr>
            <a:lvl2pPr>
              <a:defRPr sz="2000" b="0" i="0"/>
            </a:lvl2pPr>
            <a:lvl3pPr>
              <a:defRPr sz="1800" b="0" i="0"/>
            </a:lvl3pPr>
            <a:lvl4pPr>
              <a:defRPr sz="1600" b="0" i="0"/>
            </a:lvl4pPr>
            <a:lvl5pPr>
              <a:defRPr sz="1600" b="0" i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067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0226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351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24"/>
            <a:ext cx="3008313" cy="871269"/>
          </a:xfrm>
        </p:spPr>
        <p:txBody>
          <a:bodyPr anchor="b"/>
          <a:lstStyle>
            <a:lvl1pPr algn="l">
              <a:defRPr sz="2000" b="0" i="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25"/>
            <a:ext cx="5111750" cy="4388480"/>
          </a:xfrm>
        </p:spPr>
        <p:txBody>
          <a:bodyPr/>
          <a:lstStyle>
            <a:lvl1pPr>
              <a:defRPr sz="3200" b="0" i="0"/>
            </a:lvl1pPr>
            <a:lvl2pPr>
              <a:defRPr sz="2800" b="0" i="0"/>
            </a:lvl2pPr>
            <a:lvl3pPr>
              <a:defRPr sz="2400" b="0" i="0"/>
            </a:lvl3pPr>
            <a:lvl4pPr>
              <a:defRPr sz="2000" b="0" i="0"/>
            </a:lvl4pPr>
            <a:lvl5pPr>
              <a:defRPr sz="2000" b="0" i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5993"/>
            <a:ext cx="3008313" cy="3517212"/>
          </a:xfrm>
        </p:spPr>
        <p:txBody>
          <a:bodyPr/>
          <a:lstStyle>
            <a:lvl1pPr marL="0" indent="0">
              <a:buNone/>
              <a:defRPr sz="1400" b="0" i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25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599339"/>
            <a:ext cx="5486400" cy="424922"/>
          </a:xfrm>
        </p:spPr>
        <p:txBody>
          <a:bodyPr anchor="b"/>
          <a:lstStyle>
            <a:lvl1pPr algn="l">
              <a:defRPr sz="2000" b="0" i="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439"/>
            <a:ext cx="5486400" cy="3085148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4262"/>
            <a:ext cx="5486400" cy="603460"/>
          </a:xfrm>
        </p:spPr>
        <p:txBody>
          <a:bodyPr/>
          <a:lstStyle>
            <a:lvl1pPr marL="0" indent="0">
              <a:buNone/>
              <a:defRPr sz="1400" b="0" i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4959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99780"/>
            <a:ext cx="8229600" cy="339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54065-6D17-4A3A-91E4-21B75217D363}" type="datetimeFigureOut">
              <a:rPr lang="zh-CN" altLang="en-US" smtClean="0"/>
              <a:pPr/>
              <a:t>2018/12/9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8F8CD-9200-4504-81DD-97A3817DB8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658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905376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581776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400550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816601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6819901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337426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6540501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001001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391526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204076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426201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7712076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6956426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6673851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5870576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400676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067301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Oval 24"/>
          <p:cNvSpPr>
            <a:spLocks noChangeArrowheads="1"/>
          </p:cNvSpPr>
          <p:nvPr/>
        </p:nvSpPr>
        <p:spPr bwMode="auto">
          <a:xfrm>
            <a:off x="4714876" y="2240598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086476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080126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054726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5826126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022976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019801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5946776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5842001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5911851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188076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5702301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5435601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4962526" y="2852068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1" name="Rectangle 38"/>
          <p:cNvSpPr>
            <a:spLocks noChangeArrowheads="1"/>
          </p:cNvSpPr>
          <p:nvPr/>
        </p:nvSpPr>
        <p:spPr bwMode="auto">
          <a:xfrm>
            <a:off x="2983732" y="2780229"/>
            <a:ext cx="1885131" cy="1277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8300" u="none" strike="noStrike" cap="none" normalizeH="0" baseline="0" dirty="0">
                <a:ln>
                  <a:noFill/>
                </a:ln>
                <a:solidFill>
                  <a:srgbClr val="EA5514"/>
                </a:solidFill>
                <a:effectLst/>
                <a:latin typeface="Impact" pitchFamily="34" charset="0"/>
              </a:rPr>
              <a:t>2</a:t>
            </a:r>
            <a:r>
              <a:rPr kumimoji="0" lang="en-US" altLang="zh-CN" sz="8300" u="none" strike="noStrike" cap="none" normalizeH="0" baseline="0" dirty="0">
                <a:ln>
                  <a:noFill/>
                </a:ln>
                <a:solidFill>
                  <a:srgbClr val="EA5514"/>
                </a:solidFill>
                <a:effectLst/>
                <a:latin typeface="Impact" pitchFamily="34" charset="0"/>
              </a:rPr>
              <a:t> </a:t>
            </a:r>
            <a:r>
              <a:rPr kumimoji="0" lang="zh-CN" altLang="zh-CN" sz="8300" u="none" strike="noStrike" cap="none" normalizeH="0" baseline="0" dirty="0">
                <a:ln>
                  <a:noFill/>
                </a:ln>
                <a:solidFill>
                  <a:srgbClr val="EA5514"/>
                </a:solidFill>
                <a:effectLst/>
                <a:latin typeface="Impact" pitchFamily="34" charset="0"/>
              </a:rPr>
              <a:t>0</a:t>
            </a:r>
            <a:r>
              <a:rPr kumimoji="0" lang="en-US" altLang="zh-CN" sz="8300" u="none" strike="noStrike" cap="none" normalizeH="0" baseline="0" dirty="0">
                <a:ln>
                  <a:noFill/>
                </a:ln>
                <a:solidFill>
                  <a:srgbClr val="EA5514"/>
                </a:solidFill>
                <a:effectLst/>
                <a:latin typeface="Impact" pitchFamily="34" charset="0"/>
              </a:rPr>
              <a:t> </a:t>
            </a:r>
            <a:r>
              <a:rPr kumimoji="0" lang="zh-CN" altLang="zh-CN" sz="8300" u="none" strike="noStrike" cap="none" normalizeH="0" baseline="0" dirty="0">
                <a:ln>
                  <a:noFill/>
                </a:ln>
                <a:solidFill>
                  <a:srgbClr val="EA5514"/>
                </a:solidFill>
                <a:effectLst/>
                <a:latin typeface="Impact" pitchFamily="34" charset="0"/>
              </a:rPr>
              <a:t>1</a:t>
            </a:r>
            <a:endParaRPr kumimoji="0" lang="zh-CN" altLang="zh-CN" sz="18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032" name="Rectangle 39"/>
          <p:cNvSpPr>
            <a:spLocks noChangeArrowheads="1"/>
          </p:cNvSpPr>
          <p:nvPr/>
        </p:nvSpPr>
        <p:spPr bwMode="auto">
          <a:xfrm>
            <a:off x="5137151" y="2741325"/>
            <a:ext cx="727075" cy="1277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8300" dirty="0">
                <a:solidFill>
                  <a:srgbClr val="FFFFFF"/>
                </a:solidFill>
                <a:latin typeface="Impact" pitchFamily="34" charset="0"/>
              </a:rPr>
              <a:t>8</a:t>
            </a:r>
            <a:endParaRPr kumimoji="0" lang="zh-CN" altLang="zh-CN" sz="18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033" name="Rectangle 40"/>
          <p:cNvSpPr>
            <a:spLocks noChangeArrowheads="1"/>
          </p:cNvSpPr>
          <p:nvPr/>
        </p:nvSpPr>
        <p:spPr bwMode="auto">
          <a:xfrm>
            <a:off x="683568" y="1918455"/>
            <a:ext cx="3600400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THFS</a:t>
            </a:r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--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基于网络学堂的用户级文件系统</a:t>
            </a:r>
            <a:endParaRPr kumimoji="0" lang="zh-CN" altLang="zh-CN" sz="200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</a:endParaRPr>
          </a:p>
        </p:txBody>
      </p:sp>
      <p:sp>
        <p:nvSpPr>
          <p:cNvPr id="1034" name="Rectangle 41"/>
          <p:cNvSpPr>
            <a:spLocks noChangeArrowheads="1"/>
          </p:cNvSpPr>
          <p:nvPr/>
        </p:nvSpPr>
        <p:spPr bwMode="auto">
          <a:xfrm>
            <a:off x="918928" y="2852068"/>
            <a:ext cx="1872307" cy="1123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lvl="0"/>
            <a:r>
              <a:rPr lang="zh-CN" altLang="en-US" sz="7300" dirty="0">
                <a:solidFill>
                  <a:srgbClr val="3A3A3A"/>
                </a:solidFill>
                <a:latin typeface="微软雅黑" pitchFamily="34" charset="-122"/>
                <a:ea typeface="微软雅黑" pitchFamily="34" charset="-122"/>
              </a:rPr>
              <a:t>存储</a:t>
            </a:r>
            <a:endParaRPr kumimoji="0" lang="zh-CN" altLang="zh-CN" sz="18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48" name="Rectangle 40"/>
          <p:cNvSpPr>
            <a:spLocks noChangeArrowheads="1"/>
          </p:cNvSpPr>
          <p:nvPr/>
        </p:nvSpPr>
        <p:spPr bwMode="auto">
          <a:xfrm>
            <a:off x="827584" y="1539716"/>
            <a:ext cx="34400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u="none" strike="noStrike" cap="none" normalizeH="0" baseline="0">
                <a:ln>
                  <a:noFill/>
                </a:ln>
                <a:solidFill>
                  <a:srgbClr val="EA551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EXPERIMENT </a:t>
            </a:r>
            <a:r>
              <a:rPr kumimoji="0" lang="en-US" altLang="zh-CN" sz="2400" u="none" strike="noStrike" cap="none" normalizeH="0" baseline="0" dirty="0">
                <a:ln>
                  <a:noFill/>
                </a:ln>
                <a:solidFill>
                  <a:srgbClr val="EA551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REPORT</a:t>
            </a:r>
            <a:endParaRPr kumimoji="0" lang="zh-CN" altLang="zh-CN" u="none" strike="noStrike" cap="none" normalizeH="0" baseline="0" dirty="0">
              <a:ln>
                <a:noFill/>
              </a:ln>
              <a:solidFill>
                <a:srgbClr val="EA551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794037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322684" y="-986790"/>
            <a:ext cx="609600" cy="609600"/>
          </a:xfrm>
          <a:prstGeom prst="rect">
            <a:avLst/>
          </a:prstGeom>
        </p:spPr>
      </p:pic>
      <p:sp>
        <p:nvSpPr>
          <p:cNvPr id="44" name="圆角矩形 43"/>
          <p:cNvSpPr/>
          <p:nvPr/>
        </p:nvSpPr>
        <p:spPr>
          <a:xfrm>
            <a:off x="1572074" y="4445522"/>
            <a:ext cx="975535" cy="257572"/>
          </a:xfrm>
          <a:prstGeom prst="roundRect">
            <a:avLst>
              <a:gd name="adj" fmla="val 50000"/>
            </a:avLst>
          </a:prstGeom>
          <a:solidFill>
            <a:srgbClr val="EA55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张钰晖</a:t>
            </a:r>
          </a:p>
        </p:txBody>
      </p:sp>
      <p:sp>
        <p:nvSpPr>
          <p:cNvPr id="46" name="圆角矩形 45"/>
          <p:cNvSpPr/>
          <p:nvPr/>
        </p:nvSpPr>
        <p:spPr>
          <a:xfrm>
            <a:off x="2983241" y="4445522"/>
            <a:ext cx="1084703" cy="257572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EA55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2015011372</a:t>
            </a:r>
            <a:endParaRPr lang="zh-CN" altLang="en-US" sz="1050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8857882"/>
      </p:ext>
    </p:extLst>
  </p:cSld>
  <p:clrMapOvr>
    <a:masterClrMapping/>
  </p:clrMapOvr>
  <p:transition spd="slow">
    <p:fade thruBlk="1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4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41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8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9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6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0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7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4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1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4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8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5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2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9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6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9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0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1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3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60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3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5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7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0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2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4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7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9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81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4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5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6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8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1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2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3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5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8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9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0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2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5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7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9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6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7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9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0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1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2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23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4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26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27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8" dur="800"/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9" presetID="53" presetClass="entr" presetSubtype="16" fill="hold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1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2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3" dur="500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4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6" dur="300" fill="hold"/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7" dur="300" fill="hold"/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8" dur="300"/>
                                            <p:tgtEl>
                                              <p:spTgt spid="10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9" presetID="6" presetClass="emph" presetSubtype="0" autoRev="1" fill="hold" grpId="1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240" dur="150" fill="hold"/>
                                            <p:tgtEl>
                                              <p:spTgt spid="10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1" presetID="2" presetClass="entr" presetSubtype="8" fill="hold" grpId="0" nodeType="withEffect" p14:presetBounceEnd="8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43" dur="8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4" dur="8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5" presetID="31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9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1" presetID="2" presetClass="entr" presetSubtype="4" fill="hold" grpId="0" nodeType="withEffect" p14:presetBounceEnd="80000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53" dur="6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54" dur="6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5" presetID="2" presetClass="entr" presetSubtype="4" fill="hold" grpId="0" nodeType="withEffect" p14:presetBounceEnd="80000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2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57" dur="6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58" dur="6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100">
                    <p:cTn id="259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032" grpId="0"/>
          <p:bldP spid="1032" grpId="1"/>
          <p:bldP spid="1033" grpId="0"/>
          <p:bldP spid="48" grpId="0"/>
          <p:bldP spid="44" grpId="0" animBg="1"/>
          <p:bldP spid="4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4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41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8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9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6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0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7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4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1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4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8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5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2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9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6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9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0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1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3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60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3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5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7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0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2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4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7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9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81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4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5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6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8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1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2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3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5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8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9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0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2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5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7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9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6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7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9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0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1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2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23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4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26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27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8" dur="800"/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9" presetID="53" presetClass="entr" presetSubtype="16" fill="hold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1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2" dur="500" fill="hold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3" dur="500"/>
                                            <p:tgtEl>
                                              <p:spTgt spid="10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4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6" dur="300" fill="hold"/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7" dur="300" fill="hold"/>
                                            <p:tgtEl>
                                              <p:spTgt spid="10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8" dur="300"/>
                                            <p:tgtEl>
                                              <p:spTgt spid="10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9" presetID="6" presetClass="emph" presetSubtype="0" autoRev="1" fill="hold" grpId="1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240" dur="150" fill="hold"/>
                                            <p:tgtEl>
                                              <p:spTgt spid="10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1" presetID="2" presetClass="entr" presetSubtype="8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3" dur="8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4" dur="8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5" presetID="31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9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1" presetID="2" presetClass="entr" presetSubtype="4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3" dur="6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4" dur="6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5" presetID="2" presetClass="entr" presetSubtype="4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2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7" dur="6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8" dur="6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9" presetID="2" presetClass="entr" presetSubtype="4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2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1" dur="6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2" dur="6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3" presetID="2" presetClass="entr" presetSubtype="4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2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5" dur="6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6" dur="6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100">
                    <p:cTn id="267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032" grpId="0"/>
          <p:bldP spid="1032" grpId="1"/>
          <p:bldP spid="1033" grpId="0"/>
          <p:bldP spid="48" grpId="0"/>
          <p:bldP spid="42" grpId="0" animBg="1"/>
          <p:bldP spid="43" grpId="0" animBg="1"/>
          <p:bldP spid="44" grpId="0" animBg="1"/>
          <p:bldP spid="46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Python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爬虫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8342" y="1218048"/>
            <a:ext cx="75713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构造</a:t>
            </a:r>
            <a:r>
              <a:rPr kumimoji="1" lang="en-US" altLang="zh-CN" sz="1400" dirty="0"/>
              <a:t>Parser</a:t>
            </a:r>
            <a:r>
              <a:rPr kumimoji="1" lang="zh-CN" altLang="en-US" sz="1400" dirty="0"/>
              <a:t> ：</a:t>
            </a:r>
            <a:r>
              <a:rPr kumimoji="1" lang="en-US" altLang="zh-CN" sz="1400" dirty="0" err="1"/>
              <a:t>HTMLParser</a:t>
            </a:r>
            <a:endParaRPr kumimoji="1" lang="zh-CN" altLang="en-US" sz="1400" dirty="0"/>
          </a:p>
          <a:p>
            <a:r>
              <a:rPr kumimoji="1" lang="zh-CN" altLang="en-US" sz="1400" dirty="0"/>
              <a:t>	</a:t>
            </a:r>
          </a:p>
          <a:p>
            <a:endParaRPr kumimoji="1" lang="zh-CN" altLang="en-US" sz="1400" dirty="0"/>
          </a:p>
          <a:p>
            <a:r>
              <a:rPr kumimoji="1" lang="en-US" altLang="zh-CN" sz="1400" dirty="0" err="1"/>
              <a:t>url</a:t>
            </a:r>
            <a:r>
              <a:rPr kumimoji="1" lang="zh-CN" altLang="en-US" sz="1400" dirty="0"/>
              <a:t>请求 ：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urllib.request</a:t>
            </a:r>
            <a:endParaRPr kumimoji="1" lang="zh-CN" altLang="en-US" sz="1400" dirty="0"/>
          </a:p>
          <a:p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5034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04</a:t>
            </a:r>
            <a:endParaRPr kumimoji="0" lang="zh-CN" altLang="zh-CN" sz="10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246997"/>
            <a:ext cx="33785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3200" dirty="0">
                <a:solidFill>
                  <a:srgbClr val="EA5514"/>
                </a:solidFill>
                <a:latin typeface="Impact" panose="020B0806030902050204" pitchFamily="34" charset="0"/>
              </a:rPr>
              <a:t>遇到的问题和解决</a:t>
            </a:r>
            <a:endParaRPr lang="en-US" altLang="zh-CN" sz="3200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957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9" name="Group 21"/>
          <p:cNvGrpSpPr>
            <a:grpSpLocks/>
          </p:cNvGrpSpPr>
          <p:nvPr/>
        </p:nvGrpSpPr>
        <p:grpSpPr bwMode="auto">
          <a:xfrm>
            <a:off x="3973513" y="2363547"/>
            <a:ext cx="1196975" cy="1746250"/>
            <a:chOff x="0" y="0"/>
            <a:chExt cx="1335" cy="1947"/>
          </a:xfrm>
          <a:solidFill>
            <a:srgbClr val="EA5514"/>
          </a:solidFill>
        </p:grpSpPr>
        <p:sp>
          <p:nvSpPr>
            <p:cNvPr id="22550" name="Freeform 22"/>
            <p:cNvSpPr>
              <a:spLocks noEditPoints="1"/>
            </p:cNvSpPr>
            <p:nvPr/>
          </p:nvSpPr>
          <p:spPr bwMode="auto">
            <a:xfrm>
              <a:off x="0" y="0"/>
              <a:ext cx="1335" cy="1609"/>
            </a:xfrm>
            <a:custGeom>
              <a:avLst/>
              <a:gdLst>
                <a:gd name="T0" fmla="*/ 282 w 565"/>
                <a:gd name="T1" fmla="*/ 0 h 681"/>
                <a:gd name="T2" fmla="*/ 0 w 565"/>
                <a:gd name="T3" fmla="*/ 283 h 681"/>
                <a:gd name="T4" fmla="*/ 72 w 565"/>
                <a:gd name="T5" fmla="*/ 472 h 681"/>
                <a:gd name="T6" fmla="*/ 72 w 565"/>
                <a:gd name="T7" fmla="*/ 472 h 681"/>
                <a:gd name="T8" fmla="*/ 73 w 565"/>
                <a:gd name="T9" fmla="*/ 473 h 681"/>
                <a:gd name="T10" fmla="*/ 85 w 565"/>
                <a:gd name="T11" fmla="*/ 486 h 681"/>
                <a:gd name="T12" fmla="*/ 151 w 565"/>
                <a:gd name="T13" fmla="*/ 568 h 681"/>
                <a:gd name="T14" fmla="*/ 232 w 565"/>
                <a:gd name="T15" fmla="*/ 681 h 681"/>
                <a:gd name="T16" fmla="*/ 275 w 565"/>
                <a:gd name="T17" fmla="*/ 681 h 681"/>
                <a:gd name="T18" fmla="*/ 289 w 565"/>
                <a:gd name="T19" fmla="*/ 681 h 681"/>
                <a:gd name="T20" fmla="*/ 332 w 565"/>
                <a:gd name="T21" fmla="*/ 681 h 681"/>
                <a:gd name="T22" fmla="*/ 414 w 565"/>
                <a:gd name="T23" fmla="*/ 568 h 681"/>
                <a:gd name="T24" fmla="*/ 477 w 565"/>
                <a:gd name="T25" fmla="*/ 488 h 681"/>
                <a:gd name="T26" fmla="*/ 565 w 565"/>
                <a:gd name="T27" fmla="*/ 283 h 681"/>
                <a:gd name="T28" fmla="*/ 282 w 565"/>
                <a:gd name="T29" fmla="*/ 0 h 681"/>
                <a:gd name="T30" fmla="*/ 388 w 565"/>
                <a:gd name="T31" fmla="*/ 410 h 681"/>
                <a:gd name="T32" fmla="*/ 354 w 565"/>
                <a:gd name="T33" fmla="*/ 455 h 681"/>
                <a:gd name="T34" fmla="*/ 309 w 565"/>
                <a:gd name="T35" fmla="*/ 520 h 681"/>
                <a:gd name="T36" fmla="*/ 286 w 565"/>
                <a:gd name="T37" fmla="*/ 520 h 681"/>
                <a:gd name="T38" fmla="*/ 279 w 565"/>
                <a:gd name="T39" fmla="*/ 520 h 681"/>
                <a:gd name="T40" fmla="*/ 255 w 565"/>
                <a:gd name="T41" fmla="*/ 520 h 681"/>
                <a:gd name="T42" fmla="*/ 211 w 565"/>
                <a:gd name="T43" fmla="*/ 455 h 681"/>
                <a:gd name="T44" fmla="*/ 176 w 565"/>
                <a:gd name="T45" fmla="*/ 408 h 681"/>
                <a:gd name="T46" fmla="*/ 169 w 565"/>
                <a:gd name="T47" fmla="*/ 401 h 681"/>
                <a:gd name="T48" fmla="*/ 168 w 565"/>
                <a:gd name="T49" fmla="*/ 400 h 681"/>
                <a:gd name="T50" fmla="*/ 168 w 565"/>
                <a:gd name="T51" fmla="*/ 400 h 681"/>
                <a:gd name="T52" fmla="*/ 129 w 565"/>
                <a:gd name="T53" fmla="*/ 292 h 681"/>
                <a:gd name="T54" fmla="*/ 282 w 565"/>
                <a:gd name="T55" fmla="*/ 129 h 681"/>
                <a:gd name="T56" fmla="*/ 436 w 565"/>
                <a:gd name="T57" fmla="*/ 292 h 681"/>
                <a:gd name="T58" fmla="*/ 388 w 565"/>
                <a:gd name="T59" fmla="*/ 410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65" h="681">
                  <a:moveTo>
                    <a:pt x="282" y="0"/>
                  </a:moveTo>
                  <a:cubicBezTo>
                    <a:pt x="126" y="0"/>
                    <a:pt x="0" y="127"/>
                    <a:pt x="0" y="283"/>
                  </a:cubicBezTo>
                  <a:cubicBezTo>
                    <a:pt x="0" y="356"/>
                    <a:pt x="27" y="422"/>
                    <a:pt x="72" y="472"/>
                  </a:cubicBezTo>
                  <a:cubicBezTo>
                    <a:pt x="72" y="472"/>
                    <a:pt x="72" y="472"/>
                    <a:pt x="72" y="472"/>
                  </a:cubicBezTo>
                  <a:cubicBezTo>
                    <a:pt x="72" y="472"/>
                    <a:pt x="72" y="473"/>
                    <a:pt x="73" y="473"/>
                  </a:cubicBezTo>
                  <a:cubicBezTo>
                    <a:pt x="77" y="478"/>
                    <a:pt x="81" y="482"/>
                    <a:pt x="85" y="486"/>
                  </a:cubicBezTo>
                  <a:cubicBezTo>
                    <a:pt x="102" y="504"/>
                    <a:pt x="131" y="536"/>
                    <a:pt x="151" y="568"/>
                  </a:cubicBezTo>
                  <a:cubicBezTo>
                    <a:pt x="180" y="615"/>
                    <a:pt x="165" y="681"/>
                    <a:pt x="232" y="681"/>
                  </a:cubicBezTo>
                  <a:cubicBezTo>
                    <a:pt x="275" y="681"/>
                    <a:pt x="275" y="681"/>
                    <a:pt x="275" y="681"/>
                  </a:cubicBezTo>
                  <a:cubicBezTo>
                    <a:pt x="289" y="681"/>
                    <a:pt x="289" y="681"/>
                    <a:pt x="289" y="681"/>
                  </a:cubicBezTo>
                  <a:cubicBezTo>
                    <a:pt x="332" y="681"/>
                    <a:pt x="332" y="681"/>
                    <a:pt x="332" y="681"/>
                  </a:cubicBezTo>
                  <a:cubicBezTo>
                    <a:pt x="399" y="681"/>
                    <a:pt x="385" y="615"/>
                    <a:pt x="414" y="568"/>
                  </a:cubicBezTo>
                  <a:cubicBezTo>
                    <a:pt x="433" y="538"/>
                    <a:pt x="460" y="507"/>
                    <a:pt x="477" y="488"/>
                  </a:cubicBezTo>
                  <a:cubicBezTo>
                    <a:pt x="531" y="437"/>
                    <a:pt x="565" y="364"/>
                    <a:pt x="565" y="283"/>
                  </a:cubicBezTo>
                  <a:cubicBezTo>
                    <a:pt x="565" y="127"/>
                    <a:pt x="439" y="0"/>
                    <a:pt x="282" y="0"/>
                  </a:cubicBezTo>
                  <a:close/>
                  <a:moveTo>
                    <a:pt x="388" y="410"/>
                  </a:moveTo>
                  <a:cubicBezTo>
                    <a:pt x="379" y="420"/>
                    <a:pt x="364" y="438"/>
                    <a:pt x="354" y="455"/>
                  </a:cubicBezTo>
                  <a:cubicBezTo>
                    <a:pt x="338" y="482"/>
                    <a:pt x="346" y="520"/>
                    <a:pt x="309" y="520"/>
                  </a:cubicBezTo>
                  <a:cubicBezTo>
                    <a:pt x="286" y="520"/>
                    <a:pt x="286" y="520"/>
                    <a:pt x="286" y="520"/>
                  </a:cubicBezTo>
                  <a:cubicBezTo>
                    <a:pt x="279" y="520"/>
                    <a:pt x="279" y="520"/>
                    <a:pt x="279" y="520"/>
                  </a:cubicBezTo>
                  <a:cubicBezTo>
                    <a:pt x="255" y="520"/>
                    <a:pt x="255" y="520"/>
                    <a:pt x="255" y="520"/>
                  </a:cubicBezTo>
                  <a:cubicBezTo>
                    <a:pt x="219" y="520"/>
                    <a:pt x="227" y="482"/>
                    <a:pt x="211" y="455"/>
                  </a:cubicBezTo>
                  <a:cubicBezTo>
                    <a:pt x="201" y="437"/>
                    <a:pt x="185" y="419"/>
                    <a:pt x="176" y="408"/>
                  </a:cubicBezTo>
                  <a:cubicBezTo>
                    <a:pt x="173" y="406"/>
                    <a:pt x="171" y="403"/>
                    <a:pt x="169" y="401"/>
                  </a:cubicBezTo>
                  <a:cubicBezTo>
                    <a:pt x="169" y="401"/>
                    <a:pt x="168" y="400"/>
                    <a:pt x="168" y="400"/>
                  </a:cubicBezTo>
                  <a:cubicBezTo>
                    <a:pt x="168" y="400"/>
                    <a:pt x="168" y="400"/>
                    <a:pt x="168" y="400"/>
                  </a:cubicBezTo>
                  <a:cubicBezTo>
                    <a:pt x="144" y="371"/>
                    <a:pt x="129" y="333"/>
                    <a:pt x="129" y="292"/>
                  </a:cubicBezTo>
                  <a:cubicBezTo>
                    <a:pt x="129" y="202"/>
                    <a:pt x="198" y="129"/>
                    <a:pt x="282" y="129"/>
                  </a:cubicBezTo>
                  <a:cubicBezTo>
                    <a:pt x="367" y="129"/>
                    <a:pt x="436" y="202"/>
                    <a:pt x="436" y="292"/>
                  </a:cubicBezTo>
                  <a:cubicBezTo>
                    <a:pt x="436" y="338"/>
                    <a:pt x="417" y="380"/>
                    <a:pt x="388" y="4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51" name="Freeform 23"/>
            <p:cNvSpPr>
              <a:spLocks/>
            </p:cNvSpPr>
            <p:nvPr/>
          </p:nvSpPr>
          <p:spPr bwMode="auto">
            <a:xfrm>
              <a:off x="442" y="1621"/>
              <a:ext cx="449" cy="108"/>
            </a:xfrm>
            <a:custGeom>
              <a:avLst/>
              <a:gdLst>
                <a:gd name="T0" fmla="*/ 168 w 190"/>
                <a:gd name="T1" fmla="*/ 0 h 46"/>
                <a:gd name="T2" fmla="*/ 20 w 190"/>
                <a:gd name="T3" fmla="*/ 0 h 46"/>
                <a:gd name="T4" fmla="*/ 0 w 190"/>
                <a:gd name="T5" fmla="*/ 23 h 46"/>
                <a:gd name="T6" fmla="*/ 0 w 190"/>
                <a:gd name="T7" fmla="*/ 24 h 46"/>
                <a:gd name="T8" fmla="*/ 20 w 190"/>
                <a:gd name="T9" fmla="*/ 46 h 46"/>
                <a:gd name="T10" fmla="*/ 168 w 190"/>
                <a:gd name="T11" fmla="*/ 46 h 46"/>
                <a:gd name="T12" fmla="*/ 190 w 190"/>
                <a:gd name="T13" fmla="*/ 24 h 46"/>
                <a:gd name="T14" fmla="*/ 190 w 190"/>
                <a:gd name="T15" fmla="*/ 23 h 46"/>
                <a:gd name="T16" fmla="*/ 168 w 190"/>
                <a:gd name="T1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46">
                  <a:moveTo>
                    <a:pt x="168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12"/>
                    <a:pt x="0" y="2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5"/>
                    <a:pt x="9" y="46"/>
                    <a:pt x="20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80" y="46"/>
                    <a:pt x="190" y="35"/>
                    <a:pt x="190" y="24"/>
                  </a:cubicBezTo>
                  <a:cubicBezTo>
                    <a:pt x="190" y="23"/>
                    <a:pt x="190" y="23"/>
                    <a:pt x="190" y="23"/>
                  </a:cubicBezTo>
                  <a:cubicBezTo>
                    <a:pt x="190" y="12"/>
                    <a:pt x="180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52" name="Freeform 24"/>
            <p:cNvSpPr>
              <a:spLocks/>
            </p:cNvSpPr>
            <p:nvPr/>
          </p:nvSpPr>
          <p:spPr bwMode="auto">
            <a:xfrm>
              <a:off x="442" y="1748"/>
              <a:ext cx="449" cy="199"/>
            </a:xfrm>
            <a:custGeom>
              <a:avLst/>
              <a:gdLst>
                <a:gd name="T0" fmla="*/ 168 w 190"/>
                <a:gd name="T1" fmla="*/ 0 h 84"/>
                <a:gd name="T2" fmla="*/ 20 w 190"/>
                <a:gd name="T3" fmla="*/ 0 h 84"/>
                <a:gd name="T4" fmla="*/ 0 w 190"/>
                <a:gd name="T5" fmla="*/ 22 h 84"/>
                <a:gd name="T6" fmla="*/ 0 w 190"/>
                <a:gd name="T7" fmla="*/ 22 h 84"/>
                <a:gd name="T8" fmla="*/ 20 w 190"/>
                <a:gd name="T9" fmla="*/ 41 h 84"/>
                <a:gd name="T10" fmla="*/ 48 w 190"/>
                <a:gd name="T11" fmla="*/ 41 h 84"/>
                <a:gd name="T12" fmla="*/ 48 w 190"/>
                <a:gd name="T13" fmla="*/ 46 h 84"/>
                <a:gd name="T14" fmla="*/ 95 w 190"/>
                <a:gd name="T15" fmla="*/ 84 h 84"/>
                <a:gd name="T16" fmla="*/ 141 w 190"/>
                <a:gd name="T17" fmla="*/ 46 h 84"/>
                <a:gd name="T18" fmla="*/ 141 w 190"/>
                <a:gd name="T19" fmla="*/ 41 h 84"/>
                <a:gd name="T20" fmla="*/ 168 w 190"/>
                <a:gd name="T21" fmla="*/ 41 h 84"/>
                <a:gd name="T22" fmla="*/ 190 w 190"/>
                <a:gd name="T23" fmla="*/ 22 h 84"/>
                <a:gd name="T24" fmla="*/ 190 w 190"/>
                <a:gd name="T25" fmla="*/ 22 h 84"/>
                <a:gd name="T26" fmla="*/ 168 w 190"/>
                <a:gd name="T2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84">
                  <a:moveTo>
                    <a:pt x="168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11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3"/>
                    <a:pt x="9" y="41"/>
                    <a:pt x="20" y="41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48" y="43"/>
                    <a:pt x="48" y="44"/>
                    <a:pt x="48" y="46"/>
                  </a:cubicBezTo>
                  <a:cubicBezTo>
                    <a:pt x="48" y="67"/>
                    <a:pt x="69" y="84"/>
                    <a:pt x="95" y="84"/>
                  </a:cubicBezTo>
                  <a:cubicBezTo>
                    <a:pt x="120" y="84"/>
                    <a:pt x="141" y="67"/>
                    <a:pt x="141" y="46"/>
                  </a:cubicBezTo>
                  <a:cubicBezTo>
                    <a:pt x="141" y="44"/>
                    <a:pt x="141" y="43"/>
                    <a:pt x="141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80" y="41"/>
                    <a:pt x="190" y="33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11"/>
                    <a:pt x="180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53" name="Freeform 25"/>
            <p:cNvSpPr>
              <a:spLocks noEditPoints="1"/>
            </p:cNvSpPr>
            <p:nvPr/>
          </p:nvSpPr>
          <p:spPr bwMode="auto">
            <a:xfrm>
              <a:off x="560" y="605"/>
              <a:ext cx="215" cy="276"/>
            </a:xfrm>
            <a:custGeom>
              <a:avLst/>
              <a:gdLst>
                <a:gd name="T0" fmla="*/ 88 w 91"/>
                <a:gd name="T1" fmla="*/ 0 h 117"/>
                <a:gd name="T2" fmla="*/ 3 w 91"/>
                <a:gd name="T3" fmla="*/ 0 h 117"/>
                <a:gd name="T4" fmla="*/ 0 w 91"/>
                <a:gd name="T5" fmla="*/ 3 h 117"/>
                <a:gd name="T6" fmla="*/ 0 w 91"/>
                <a:gd name="T7" fmla="*/ 114 h 117"/>
                <a:gd name="T8" fmla="*/ 3 w 91"/>
                <a:gd name="T9" fmla="*/ 116 h 117"/>
                <a:gd name="T10" fmla="*/ 43 w 91"/>
                <a:gd name="T11" fmla="*/ 92 h 117"/>
                <a:gd name="T12" fmla="*/ 48 w 91"/>
                <a:gd name="T13" fmla="*/ 92 h 117"/>
                <a:gd name="T14" fmla="*/ 88 w 91"/>
                <a:gd name="T15" fmla="*/ 116 h 117"/>
                <a:gd name="T16" fmla="*/ 91 w 91"/>
                <a:gd name="T17" fmla="*/ 114 h 117"/>
                <a:gd name="T18" fmla="*/ 91 w 91"/>
                <a:gd name="T19" fmla="*/ 3 h 117"/>
                <a:gd name="T20" fmla="*/ 88 w 91"/>
                <a:gd name="T21" fmla="*/ 0 h 117"/>
                <a:gd name="T22" fmla="*/ 65 w 91"/>
                <a:gd name="T23" fmla="*/ 49 h 117"/>
                <a:gd name="T24" fmla="*/ 62 w 91"/>
                <a:gd name="T25" fmla="*/ 53 h 117"/>
                <a:gd name="T26" fmla="*/ 50 w 91"/>
                <a:gd name="T27" fmla="*/ 53 h 117"/>
                <a:gd name="T28" fmla="*/ 50 w 91"/>
                <a:gd name="T29" fmla="*/ 64 h 117"/>
                <a:gd name="T30" fmla="*/ 47 w 91"/>
                <a:gd name="T31" fmla="*/ 67 h 117"/>
                <a:gd name="T32" fmla="*/ 44 w 91"/>
                <a:gd name="T33" fmla="*/ 67 h 117"/>
                <a:gd name="T34" fmla="*/ 41 w 91"/>
                <a:gd name="T35" fmla="*/ 64 h 117"/>
                <a:gd name="T36" fmla="*/ 41 w 91"/>
                <a:gd name="T37" fmla="*/ 53 h 117"/>
                <a:gd name="T38" fmla="*/ 29 w 91"/>
                <a:gd name="T39" fmla="*/ 53 h 117"/>
                <a:gd name="T40" fmla="*/ 26 w 91"/>
                <a:gd name="T41" fmla="*/ 49 h 117"/>
                <a:gd name="T42" fmla="*/ 26 w 91"/>
                <a:gd name="T43" fmla="*/ 46 h 117"/>
                <a:gd name="T44" fmla="*/ 29 w 91"/>
                <a:gd name="T45" fmla="*/ 43 h 117"/>
                <a:gd name="T46" fmla="*/ 41 w 91"/>
                <a:gd name="T47" fmla="*/ 43 h 117"/>
                <a:gd name="T48" fmla="*/ 41 w 91"/>
                <a:gd name="T49" fmla="*/ 31 h 117"/>
                <a:gd name="T50" fmla="*/ 44 w 91"/>
                <a:gd name="T51" fmla="*/ 28 h 117"/>
                <a:gd name="T52" fmla="*/ 47 w 91"/>
                <a:gd name="T53" fmla="*/ 28 h 117"/>
                <a:gd name="T54" fmla="*/ 50 w 91"/>
                <a:gd name="T55" fmla="*/ 31 h 117"/>
                <a:gd name="T56" fmla="*/ 50 w 91"/>
                <a:gd name="T57" fmla="*/ 43 h 117"/>
                <a:gd name="T58" fmla="*/ 62 w 91"/>
                <a:gd name="T59" fmla="*/ 43 h 117"/>
                <a:gd name="T60" fmla="*/ 65 w 91"/>
                <a:gd name="T61" fmla="*/ 46 h 117"/>
                <a:gd name="T62" fmla="*/ 65 w 91"/>
                <a:gd name="T63" fmla="*/ 4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1" h="117">
                  <a:moveTo>
                    <a:pt x="8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6"/>
                    <a:pt x="1" y="117"/>
                    <a:pt x="3" y="116"/>
                  </a:cubicBezTo>
                  <a:cubicBezTo>
                    <a:pt x="43" y="92"/>
                    <a:pt x="43" y="92"/>
                    <a:pt x="43" y="92"/>
                  </a:cubicBezTo>
                  <a:cubicBezTo>
                    <a:pt x="44" y="91"/>
                    <a:pt x="47" y="91"/>
                    <a:pt x="48" y="92"/>
                  </a:cubicBezTo>
                  <a:cubicBezTo>
                    <a:pt x="88" y="116"/>
                    <a:pt x="88" y="116"/>
                    <a:pt x="88" y="116"/>
                  </a:cubicBezTo>
                  <a:cubicBezTo>
                    <a:pt x="90" y="117"/>
                    <a:pt x="91" y="116"/>
                    <a:pt x="91" y="114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1" y="1"/>
                    <a:pt x="89" y="0"/>
                    <a:pt x="88" y="0"/>
                  </a:cubicBezTo>
                  <a:close/>
                  <a:moveTo>
                    <a:pt x="65" y="49"/>
                  </a:moveTo>
                  <a:cubicBezTo>
                    <a:pt x="65" y="51"/>
                    <a:pt x="64" y="53"/>
                    <a:pt x="62" y="53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0" y="66"/>
                    <a:pt x="49" y="67"/>
                    <a:pt x="47" y="67"/>
                  </a:cubicBezTo>
                  <a:cubicBezTo>
                    <a:pt x="44" y="67"/>
                    <a:pt x="44" y="67"/>
                    <a:pt x="44" y="67"/>
                  </a:cubicBezTo>
                  <a:cubicBezTo>
                    <a:pt x="42" y="67"/>
                    <a:pt x="41" y="66"/>
                    <a:pt x="41" y="64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7" y="53"/>
                    <a:pt x="26" y="51"/>
                    <a:pt x="26" y="49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4"/>
                    <a:pt x="27" y="43"/>
                    <a:pt x="29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1" y="29"/>
                    <a:pt x="42" y="28"/>
                    <a:pt x="44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9" y="28"/>
                    <a:pt x="50" y="29"/>
                    <a:pt x="50" y="31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4" y="43"/>
                    <a:pt x="65" y="44"/>
                    <a:pt x="65" y="46"/>
                  </a:cubicBezTo>
                  <a:lnTo>
                    <a:pt x="65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54" name="Freeform 26"/>
            <p:cNvSpPr>
              <a:spLocks/>
            </p:cNvSpPr>
            <p:nvPr/>
          </p:nvSpPr>
          <p:spPr bwMode="auto">
            <a:xfrm>
              <a:off x="621" y="543"/>
              <a:ext cx="215" cy="279"/>
            </a:xfrm>
            <a:custGeom>
              <a:avLst/>
              <a:gdLst>
                <a:gd name="T0" fmla="*/ 87 w 91"/>
                <a:gd name="T1" fmla="*/ 0 h 118"/>
                <a:gd name="T2" fmla="*/ 91 w 91"/>
                <a:gd name="T3" fmla="*/ 3 h 118"/>
                <a:gd name="T4" fmla="*/ 91 w 91"/>
                <a:gd name="T5" fmla="*/ 115 h 118"/>
                <a:gd name="T6" fmla="*/ 88 w 91"/>
                <a:gd name="T7" fmla="*/ 117 h 118"/>
                <a:gd name="T8" fmla="*/ 77 w 91"/>
                <a:gd name="T9" fmla="*/ 109 h 118"/>
                <a:gd name="T10" fmla="*/ 75 w 91"/>
                <a:gd name="T11" fmla="*/ 104 h 118"/>
                <a:gd name="T12" fmla="*/ 75 w 91"/>
                <a:gd name="T13" fmla="*/ 19 h 118"/>
                <a:gd name="T14" fmla="*/ 71 w 91"/>
                <a:gd name="T15" fmla="*/ 16 h 118"/>
                <a:gd name="T16" fmla="*/ 3 w 91"/>
                <a:gd name="T17" fmla="*/ 16 h 118"/>
                <a:gd name="T18" fmla="*/ 0 w 91"/>
                <a:gd name="T19" fmla="*/ 13 h 118"/>
                <a:gd name="T20" fmla="*/ 0 w 91"/>
                <a:gd name="T21" fmla="*/ 3 h 118"/>
                <a:gd name="T22" fmla="*/ 3 w 91"/>
                <a:gd name="T23" fmla="*/ 0 h 118"/>
                <a:gd name="T24" fmla="*/ 87 w 91"/>
                <a:gd name="T25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" h="118">
                  <a:moveTo>
                    <a:pt x="87" y="0"/>
                  </a:moveTo>
                  <a:cubicBezTo>
                    <a:pt x="89" y="0"/>
                    <a:pt x="91" y="2"/>
                    <a:pt x="91" y="3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7"/>
                    <a:pt x="89" y="118"/>
                    <a:pt x="88" y="117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6" y="108"/>
                    <a:pt x="75" y="106"/>
                    <a:pt x="75" y="104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5" y="18"/>
                    <a:pt x="73" y="16"/>
                    <a:pt x="71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1" y="16"/>
                    <a:pt x="0" y="15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lnTo>
                    <a:pt x="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2556" name="Freeform 28"/>
          <p:cNvSpPr>
            <a:spLocks/>
          </p:cNvSpPr>
          <p:nvPr/>
        </p:nvSpPr>
        <p:spPr bwMode="auto">
          <a:xfrm>
            <a:off x="4266387" y="1479309"/>
            <a:ext cx="609354" cy="786054"/>
          </a:xfrm>
          <a:custGeom>
            <a:avLst/>
            <a:gdLst>
              <a:gd name="T0" fmla="*/ 44 w 250"/>
              <a:gd name="T1" fmla="*/ 81 h 323"/>
              <a:gd name="T2" fmla="*/ 44 w 250"/>
              <a:gd name="T3" fmla="*/ 242 h 323"/>
              <a:gd name="T4" fmla="*/ 44 w 250"/>
              <a:gd name="T5" fmla="*/ 242 h 323"/>
              <a:gd name="T6" fmla="*/ 125 w 250"/>
              <a:gd name="T7" fmla="*/ 323 h 323"/>
              <a:gd name="T8" fmla="*/ 206 w 250"/>
              <a:gd name="T9" fmla="*/ 242 h 323"/>
              <a:gd name="T10" fmla="*/ 206 w 250"/>
              <a:gd name="T11" fmla="*/ 242 h 323"/>
              <a:gd name="T12" fmla="*/ 206 w 250"/>
              <a:gd name="T13" fmla="*/ 81 h 323"/>
              <a:gd name="T14" fmla="*/ 125 w 250"/>
              <a:gd name="T15" fmla="*/ 0 h 323"/>
              <a:gd name="T16" fmla="*/ 44 w 250"/>
              <a:gd name="T17" fmla="*/ 81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0" h="323">
                <a:moveTo>
                  <a:pt x="44" y="81"/>
                </a:moveTo>
                <a:cubicBezTo>
                  <a:pt x="0" y="125"/>
                  <a:pt x="0" y="197"/>
                  <a:pt x="44" y="242"/>
                </a:cubicBezTo>
                <a:cubicBezTo>
                  <a:pt x="44" y="242"/>
                  <a:pt x="44" y="242"/>
                  <a:pt x="44" y="242"/>
                </a:cubicBezTo>
                <a:cubicBezTo>
                  <a:pt x="125" y="323"/>
                  <a:pt x="125" y="323"/>
                  <a:pt x="125" y="323"/>
                </a:cubicBezTo>
                <a:cubicBezTo>
                  <a:pt x="206" y="242"/>
                  <a:pt x="206" y="242"/>
                  <a:pt x="206" y="242"/>
                </a:cubicBezTo>
                <a:cubicBezTo>
                  <a:pt x="206" y="242"/>
                  <a:pt x="206" y="242"/>
                  <a:pt x="206" y="242"/>
                </a:cubicBezTo>
                <a:cubicBezTo>
                  <a:pt x="250" y="197"/>
                  <a:pt x="250" y="125"/>
                  <a:pt x="206" y="81"/>
                </a:cubicBezTo>
                <a:cubicBezTo>
                  <a:pt x="125" y="0"/>
                  <a:pt x="125" y="0"/>
                  <a:pt x="125" y="0"/>
                </a:cubicBezTo>
                <a:lnTo>
                  <a:pt x="44" y="81"/>
                </a:lnTo>
                <a:close/>
              </a:path>
            </a:pathLst>
          </a:custGeom>
          <a:solidFill>
            <a:srgbClr val="98D2E3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2557" name="Freeform 29"/>
          <p:cNvSpPr>
            <a:spLocks/>
          </p:cNvSpPr>
          <p:nvPr/>
        </p:nvSpPr>
        <p:spPr bwMode="auto">
          <a:xfrm>
            <a:off x="3494278" y="3503007"/>
            <a:ext cx="554668" cy="554402"/>
          </a:xfrm>
          <a:custGeom>
            <a:avLst/>
            <a:gdLst>
              <a:gd name="T0" fmla="*/ 114 w 228"/>
              <a:gd name="T1" fmla="*/ 0 h 228"/>
              <a:gd name="T2" fmla="*/ 0 w 228"/>
              <a:gd name="T3" fmla="*/ 114 h 228"/>
              <a:gd name="T4" fmla="*/ 0 w 228"/>
              <a:gd name="T5" fmla="*/ 114 h 228"/>
              <a:gd name="T6" fmla="*/ 0 w 228"/>
              <a:gd name="T7" fmla="*/ 228 h 228"/>
              <a:gd name="T8" fmla="*/ 114 w 228"/>
              <a:gd name="T9" fmla="*/ 228 h 228"/>
              <a:gd name="T10" fmla="*/ 114 w 228"/>
              <a:gd name="T11" fmla="*/ 228 h 228"/>
              <a:gd name="T12" fmla="*/ 228 w 228"/>
              <a:gd name="T13" fmla="*/ 114 h 228"/>
              <a:gd name="T14" fmla="*/ 228 w 228"/>
              <a:gd name="T15" fmla="*/ 0 h 228"/>
              <a:gd name="T16" fmla="*/ 114 w 228"/>
              <a:gd name="T17" fmla="*/ 0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8" h="228">
                <a:moveTo>
                  <a:pt x="114" y="0"/>
                </a:moveTo>
                <a:cubicBezTo>
                  <a:pt x="51" y="0"/>
                  <a:pt x="0" y="51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228"/>
                  <a:pt x="0" y="228"/>
                  <a:pt x="0" y="228"/>
                </a:cubicBezTo>
                <a:cubicBezTo>
                  <a:pt x="114" y="228"/>
                  <a:pt x="114" y="228"/>
                  <a:pt x="114" y="228"/>
                </a:cubicBezTo>
                <a:cubicBezTo>
                  <a:pt x="114" y="228"/>
                  <a:pt x="114" y="228"/>
                  <a:pt x="114" y="228"/>
                </a:cubicBezTo>
                <a:cubicBezTo>
                  <a:pt x="177" y="228"/>
                  <a:pt x="228" y="177"/>
                  <a:pt x="228" y="114"/>
                </a:cubicBezTo>
                <a:cubicBezTo>
                  <a:pt x="228" y="0"/>
                  <a:pt x="228" y="0"/>
                  <a:pt x="228" y="0"/>
                </a:cubicBezTo>
                <a:lnTo>
                  <a:pt x="114" y="0"/>
                </a:lnTo>
                <a:close/>
              </a:path>
            </a:pathLst>
          </a:custGeom>
          <a:solidFill>
            <a:srgbClr val="7BBFAA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2558" name="Freeform 30"/>
          <p:cNvSpPr>
            <a:spLocks/>
          </p:cNvSpPr>
          <p:nvPr/>
        </p:nvSpPr>
        <p:spPr bwMode="auto">
          <a:xfrm>
            <a:off x="5077556" y="3503007"/>
            <a:ext cx="554668" cy="554402"/>
          </a:xfrm>
          <a:custGeom>
            <a:avLst/>
            <a:gdLst>
              <a:gd name="T0" fmla="*/ 228 w 228"/>
              <a:gd name="T1" fmla="*/ 114 h 228"/>
              <a:gd name="T2" fmla="*/ 114 w 228"/>
              <a:gd name="T3" fmla="*/ 0 h 228"/>
              <a:gd name="T4" fmla="*/ 114 w 228"/>
              <a:gd name="T5" fmla="*/ 0 h 228"/>
              <a:gd name="T6" fmla="*/ 0 w 228"/>
              <a:gd name="T7" fmla="*/ 0 h 228"/>
              <a:gd name="T8" fmla="*/ 0 w 228"/>
              <a:gd name="T9" fmla="*/ 114 h 228"/>
              <a:gd name="T10" fmla="*/ 0 w 228"/>
              <a:gd name="T11" fmla="*/ 114 h 228"/>
              <a:gd name="T12" fmla="*/ 114 w 228"/>
              <a:gd name="T13" fmla="*/ 228 h 228"/>
              <a:gd name="T14" fmla="*/ 228 w 228"/>
              <a:gd name="T15" fmla="*/ 228 h 228"/>
              <a:gd name="T16" fmla="*/ 228 w 228"/>
              <a:gd name="T17" fmla="*/ 114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8" h="228">
                <a:moveTo>
                  <a:pt x="228" y="114"/>
                </a:moveTo>
                <a:cubicBezTo>
                  <a:pt x="228" y="51"/>
                  <a:pt x="177" y="0"/>
                  <a:pt x="114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77"/>
                  <a:pt x="51" y="228"/>
                  <a:pt x="114" y="228"/>
                </a:cubicBezTo>
                <a:cubicBezTo>
                  <a:pt x="228" y="228"/>
                  <a:pt x="228" y="228"/>
                  <a:pt x="228" y="228"/>
                </a:cubicBezTo>
                <a:lnTo>
                  <a:pt x="228" y="114"/>
                </a:lnTo>
                <a:close/>
              </a:path>
            </a:pathLst>
          </a:custGeom>
          <a:solidFill>
            <a:srgbClr val="7BBFAA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2559" name="Freeform 31"/>
          <p:cNvSpPr>
            <a:spLocks/>
          </p:cNvSpPr>
          <p:nvPr/>
        </p:nvSpPr>
        <p:spPr bwMode="auto">
          <a:xfrm>
            <a:off x="3494278" y="1916584"/>
            <a:ext cx="554668" cy="554402"/>
          </a:xfrm>
          <a:custGeom>
            <a:avLst/>
            <a:gdLst>
              <a:gd name="T0" fmla="*/ 228 w 228"/>
              <a:gd name="T1" fmla="*/ 114 h 228"/>
              <a:gd name="T2" fmla="*/ 114 w 228"/>
              <a:gd name="T3" fmla="*/ 0 h 228"/>
              <a:gd name="T4" fmla="*/ 114 w 228"/>
              <a:gd name="T5" fmla="*/ 0 h 228"/>
              <a:gd name="T6" fmla="*/ 0 w 228"/>
              <a:gd name="T7" fmla="*/ 0 h 228"/>
              <a:gd name="T8" fmla="*/ 0 w 228"/>
              <a:gd name="T9" fmla="*/ 114 h 228"/>
              <a:gd name="T10" fmla="*/ 0 w 228"/>
              <a:gd name="T11" fmla="*/ 114 h 228"/>
              <a:gd name="T12" fmla="*/ 114 w 228"/>
              <a:gd name="T13" fmla="*/ 228 h 228"/>
              <a:gd name="T14" fmla="*/ 228 w 228"/>
              <a:gd name="T15" fmla="*/ 228 h 228"/>
              <a:gd name="T16" fmla="*/ 228 w 228"/>
              <a:gd name="T17" fmla="*/ 114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8" h="228">
                <a:moveTo>
                  <a:pt x="228" y="114"/>
                </a:moveTo>
                <a:cubicBezTo>
                  <a:pt x="228" y="51"/>
                  <a:pt x="177" y="0"/>
                  <a:pt x="114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77"/>
                  <a:pt x="51" y="228"/>
                  <a:pt x="114" y="228"/>
                </a:cubicBezTo>
                <a:cubicBezTo>
                  <a:pt x="228" y="228"/>
                  <a:pt x="228" y="228"/>
                  <a:pt x="228" y="228"/>
                </a:cubicBezTo>
                <a:lnTo>
                  <a:pt x="228" y="114"/>
                </a:lnTo>
                <a:close/>
              </a:path>
            </a:pathLst>
          </a:custGeom>
          <a:solidFill>
            <a:srgbClr val="FBE22D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2560" name="Freeform 32"/>
          <p:cNvSpPr>
            <a:spLocks/>
          </p:cNvSpPr>
          <p:nvPr/>
        </p:nvSpPr>
        <p:spPr bwMode="auto">
          <a:xfrm>
            <a:off x="3060700" y="2676609"/>
            <a:ext cx="789035" cy="609061"/>
          </a:xfrm>
          <a:custGeom>
            <a:avLst/>
            <a:gdLst>
              <a:gd name="T0" fmla="*/ 242 w 323"/>
              <a:gd name="T1" fmla="*/ 45 h 250"/>
              <a:gd name="T2" fmla="*/ 81 w 323"/>
              <a:gd name="T3" fmla="*/ 45 h 250"/>
              <a:gd name="T4" fmla="*/ 81 w 323"/>
              <a:gd name="T5" fmla="*/ 45 h 250"/>
              <a:gd name="T6" fmla="*/ 0 w 323"/>
              <a:gd name="T7" fmla="*/ 125 h 250"/>
              <a:gd name="T8" fmla="*/ 81 w 323"/>
              <a:gd name="T9" fmla="*/ 206 h 250"/>
              <a:gd name="T10" fmla="*/ 81 w 323"/>
              <a:gd name="T11" fmla="*/ 206 h 250"/>
              <a:gd name="T12" fmla="*/ 242 w 323"/>
              <a:gd name="T13" fmla="*/ 206 h 250"/>
              <a:gd name="T14" fmla="*/ 323 w 323"/>
              <a:gd name="T15" fmla="*/ 125 h 250"/>
              <a:gd name="T16" fmla="*/ 242 w 323"/>
              <a:gd name="T17" fmla="*/ 45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3" h="250">
                <a:moveTo>
                  <a:pt x="242" y="45"/>
                </a:moveTo>
                <a:cubicBezTo>
                  <a:pt x="197" y="0"/>
                  <a:pt x="125" y="0"/>
                  <a:pt x="81" y="45"/>
                </a:cubicBezTo>
                <a:cubicBezTo>
                  <a:pt x="81" y="45"/>
                  <a:pt x="81" y="45"/>
                  <a:pt x="81" y="45"/>
                </a:cubicBezTo>
                <a:cubicBezTo>
                  <a:pt x="0" y="125"/>
                  <a:pt x="0" y="125"/>
                  <a:pt x="0" y="125"/>
                </a:cubicBezTo>
                <a:cubicBezTo>
                  <a:pt x="81" y="206"/>
                  <a:pt x="81" y="206"/>
                  <a:pt x="81" y="206"/>
                </a:cubicBezTo>
                <a:cubicBezTo>
                  <a:pt x="81" y="206"/>
                  <a:pt x="81" y="206"/>
                  <a:pt x="81" y="206"/>
                </a:cubicBezTo>
                <a:cubicBezTo>
                  <a:pt x="125" y="250"/>
                  <a:pt x="197" y="250"/>
                  <a:pt x="242" y="206"/>
                </a:cubicBezTo>
                <a:cubicBezTo>
                  <a:pt x="323" y="125"/>
                  <a:pt x="323" y="125"/>
                  <a:pt x="323" y="125"/>
                </a:cubicBezTo>
                <a:lnTo>
                  <a:pt x="242" y="45"/>
                </a:lnTo>
                <a:close/>
              </a:path>
            </a:pathLst>
          </a:custGeom>
          <a:solidFill>
            <a:srgbClr val="A9D25A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2561" name="Freeform 33"/>
          <p:cNvSpPr>
            <a:spLocks/>
          </p:cNvSpPr>
          <p:nvPr/>
        </p:nvSpPr>
        <p:spPr bwMode="auto">
          <a:xfrm>
            <a:off x="5291090" y="2676609"/>
            <a:ext cx="789035" cy="609061"/>
          </a:xfrm>
          <a:custGeom>
            <a:avLst/>
            <a:gdLst>
              <a:gd name="T0" fmla="*/ 242 w 323"/>
              <a:gd name="T1" fmla="*/ 45 h 250"/>
              <a:gd name="T2" fmla="*/ 81 w 323"/>
              <a:gd name="T3" fmla="*/ 45 h 250"/>
              <a:gd name="T4" fmla="*/ 81 w 323"/>
              <a:gd name="T5" fmla="*/ 45 h 250"/>
              <a:gd name="T6" fmla="*/ 0 w 323"/>
              <a:gd name="T7" fmla="*/ 125 h 250"/>
              <a:gd name="T8" fmla="*/ 81 w 323"/>
              <a:gd name="T9" fmla="*/ 206 h 250"/>
              <a:gd name="T10" fmla="*/ 81 w 323"/>
              <a:gd name="T11" fmla="*/ 206 h 250"/>
              <a:gd name="T12" fmla="*/ 242 w 323"/>
              <a:gd name="T13" fmla="*/ 206 h 250"/>
              <a:gd name="T14" fmla="*/ 323 w 323"/>
              <a:gd name="T15" fmla="*/ 125 h 250"/>
              <a:gd name="T16" fmla="*/ 242 w 323"/>
              <a:gd name="T17" fmla="*/ 45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3" h="250">
                <a:moveTo>
                  <a:pt x="242" y="45"/>
                </a:moveTo>
                <a:cubicBezTo>
                  <a:pt x="198" y="0"/>
                  <a:pt x="126" y="0"/>
                  <a:pt x="81" y="45"/>
                </a:cubicBezTo>
                <a:cubicBezTo>
                  <a:pt x="81" y="45"/>
                  <a:pt x="81" y="45"/>
                  <a:pt x="81" y="45"/>
                </a:cubicBezTo>
                <a:cubicBezTo>
                  <a:pt x="0" y="125"/>
                  <a:pt x="0" y="125"/>
                  <a:pt x="0" y="125"/>
                </a:cubicBezTo>
                <a:cubicBezTo>
                  <a:pt x="81" y="206"/>
                  <a:pt x="81" y="206"/>
                  <a:pt x="81" y="206"/>
                </a:cubicBezTo>
                <a:cubicBezTo>
                  <a:pt x="81" y="206"/>
                  <a:pt x="81" y="206"/>
                  <a:pt x="81" y="206"/>
                </a:cubicBezTo>
                <a:cubicBezTo>
                  <a:pt x="126" y="250"/>
                  <a:pt x="198" y="250"/>
                  <a:pt x="242" y="206"/>
                </a:cubicBezTo>
                <a:cubicBezTo>
                  <a:pt x="323" y="125"/>
                  <a:pt x="323" y="125"/>
                  <a:pt x="323" y="125"/>
                </a:cubicBezTo>
                <a:lnTo>
                  <a:pt x="242" y="45"/>
                </a:lnTo>
                <a:close/>
              </a:path>
            </a:pathLst>
          </a:custGeom>
          <a:solidFill>
            <a:srgbClr val="A9D25A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2562" name="Freeform 34"/>
          <p:cNvSpPr>
            <a:spLocks/>
          </p:cNvSpPr>
          <p:nvPr/>
        </p:nvSpPr>
        <p:spPr bwMode="auto">
          <a:xfrm>
            <a:off x="5077556" y="1916584"/>
            <a:ext cx="554668" cy="554402"/>
          </a:xfrm>
          <a:custGeom>
            <a:avLst/>
            <a:gdLst>
              <a:gd name="T0" fmla="*/ 114 w 228"/>
              <a:gd name="T1" fmla="*/ 228 h 228"/>
              <a:gd name="T2" fmla="*/ 228 w 228"/>
              <a:gd name="T3" fmla="*/ 114 h 228"/>
              <a:gd name="T4" fmla="*/ 228 w 228"/>
              <a:gd name="T5" fmla="*/ 114 h 228"/>
              <a:gd name="T6" fmla="*/ 228 w 228"/>
              <a:gd name="T7" fmla="*/ 0 h 228"/>
              <a:gd name="T8" fmla="*/ 114 w 228"/>
              <a:gd name="T9" fmla="*/ 0 h 228"/>
              <a:gd name="T10" fmla="*/ 114 w 228"/>
              <a:gd name="T11" fmla="*/ 0 h 228"/>
              <a:gd name="T12" fmla="*/ 0 w 228"/>
              <a:gd name="T13" fmla="*/ 114 h 228"/>
              <a:gd name="T14" fmla="*/ 0 w 228"/>
              <a:gd name="T15" fmla="*/ 228 h 228"/>
              <a:gd name="T16" fmla="*/ 114 w 228"/>
              <a:gd name="T17" fmla="*/ 22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8" h="228">
                <a:moveTo>
                  <a:pt x="114" y="228"/>
                </a:moveTo>
                <a:cubicBezTo>
                  <a:pt x="177" y="228"/>
                  <a:pt x="228" y="177"/>
                  <a:pt x="228" y="114"/>
                </a:cubicBezTo>
                <a:cubicBezTo>
                  <a:pt x="228" y="114"/>
                  <a:pt x="228" y="114"/>
                  <a:pt x="228" y="114"/>
                </a:cubicBezTo>
                <a:cubicBezTo>
                  <a:pt x="228" y="0"/>
                  <a:pt x="228" y="0"/>
                  <a:pt x="228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51" y="0"/>
                  <a:pt x="0" y="51"/>
                  <a:pt x="0" y="114"/>
                </a:cubicBezTo>
                <a:cubicBezTo>
                  <a:pt x="0" y="228"/>
                  <a:pt x="0" y="228"/>
                  <a:pt x="0" y="228"/>
                </a:cubicBezTo>
                <a:lnTo>
                  <a:pt x="114" y="228"/>
                </a:lnTo>
                <a:close/>
              </a:path>
            </a:pathLst>
          </a:custGeom>
          <a:solidFill>
            <a:srgbClr val="FBE22D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2563" name="Freeform 35"/>
          <p:cNvSpPr>
            <a:spLocks noEditPoints="1"/>
          </p:cNvSpPr>
          <p:nvPr/>
        </p:nvSpPr>
        <p:spPr bwMode="auto">
          <a:xfrm>
            <a:off x="5558008" y="2856204"/>
            <a:ext cx="255199" cy="255077"/>
          </a:xfrm>
          <a:custGeom>
            <a:avLst/>
            <a:gdLst>
              <a:gd name="T0" fmla="*/ 87 w 105"/>
              <a:gd name="T1" fmla="*/ 1 h 105"/>
              <a:gd name="T2" fmla="*/ 91 w 105"/>
              <a:gd name="T3" fmla="*/ 2 h 105"/>
              <a:gd name="T4" fmla="*/ 91 w 105"/>
              <a:gd name="T5" fmla="*/ 2 h 105"/>
              <a:gd name="T6" fmla="*/ 103 w 105"/>
              <a:gd name="T7" fmla="*/ 14 h 105"/>
              <a:gd name="T8" fmla="*/ 103 w 105"/>
              <a:gd name="T9" fmla="*/ 14 h 105"/>
              <a:gd name="T10" fmla="*/ 104 w 105"/>
              <a:gd name="T11" fmla="*/ 18 h 105"/>
              <a:gd name="T12" fmla="*/ 89 w 105"/>
              <a:gd name="T13" fmla="*/ 32 h 105"/>
              <a:gd name="T14" fmla="*/ 77 w 105"/>
              <a:gd name="T15" fmla="*/ 34 h 105"/>
              <a:gd name="T16" fmla="*/ 74 w 105"/>
              <a:gd name="T17" fmla="*/ 76 h 105"/>
              <a:gd name="T18" fmla="*/ 52 w 105"/>
              <a:gd name="T19" fmla="*/ 85 h 105"/>
              <a:gd name="T20" fmla="*/ 20 w 105"/>
              <a:gd name="T21" fmla="*/ 53 h 105"/>
              <a:gd name="T22" fmla="*/ 52 w 105"/>
              <a:gd name="T23" fmla="*/ 21 h 105"/>
              <a:gd name="T24" fmla="*/ 75 w 105"/>
              <a:gd name="T25" fmla="*/ 24 h 105"/>
              <a:gd name="T26" fmla="*/ 74 w 105"/>
              <a:gd name="T27" fmla="*/ 14 h 105"/>
              <a:gd name="T28" fmla="*/ 93 w 105"/>
              <a:gd name="T29" fmla="*/ 41 h 105"/>
              <a:gd name="T30" fmla="*/ 101 w 105"/>
              <a:gd name="T31" fmla="*/ 38 h 105"/>
              <a:gd name="T32" fmla="*/ 103 w 105"/>
              <a:gd name="T33" fmla="*/ 53 h 105"/>
              <a:gd name="T34" fmla="*/ 52 w 105"/>
              <a:gd name="T35" fmla="*/ 105 h 105"/>
              <a:gd name="T36" fmla="*/ 0 w 105"/>
              <a:gd name="T37" fmla="*/ 53 h 105"/>
              <a:gd name="T38" fmla="*/ 52 w 105"/>
              <a:gd name="T39" fmla="*/ 2 h 105"/>
              <a:gd name="T40" fmla="*/ 67 w 105"/>
              <a:gd name="T41" fmla="*/ 4 h 105"/>
              <a:gd name="T42" fmla="*/ 64 w 105"/>
              <a:gd name="T43" fmla="*/ 12 h 105"/>
              <a:gd name="T44" fmla="*/ 52 w 105"/>
              <a:gd name="T45" fmla="*/ 10 h 105"/>
              <a:gd name="T46" fmla="*/ 9 w 105"/>
              <a:gd name="T47" fmla="*/ 53 h 105"/>
              <a:gd name="T48" fmla="*/ 52 w 105"/>
              <a:gd name="T49" fmla="*/ 96 h 105"/>
              <a:gd name="T50" fmla="*/ 95 w 105"/>
              <a:gd name="T51" fmla="*/ 53 h 105"/>
              <a:gd name="T52" fmla="*/ 93 w 105"/>
              <a:gd name="T53" fmla="*/ 41 h 105"/>
              <a:gd name="T54" fmla="*/ 52 w 105"/>
              <a:gd name="T55" fmla="*/ 38 h 105"/>
              <a:gd name="T56" fmla="*/ 68 w 105"/>
              <a:gd name="T57" fmla="*/ 31 h 105"/>
              <a:gd name="T58" fmla="*/ 33 w 105"/>
              <a:gd name="T59" fmla="*/ 34 h 105"/>
              <a:gd name="T60" fmla="*/ 33 w 105"/>
              <a:gd name="T61" fmla="*/ 34 h 105"/>
              <a:gd name="T62" fmla="*/ 33 w 105"/>
              <a:gd name="T63" fmla="*/ 72 h 105"/>
              <a:gd name="T64" fmla="*/ 71 w 105"/>
              <a:gd name="T65" fmla="*/ 72 h 105"/>
              <a:gd name="T66" fmla="*/ 79 w 105"/>
              <a:gd name="T67" fmla="*/ 53 h 105"/>
              <a:gd name="T68" fmla="*/ 65 w 105"/>
              <a:gd name="T69" fmla="*/ 46 h 105"/>
              <a:gd name="T70" fmla="*/ 62 w 105"/>
              <a:gd name="T71" fmla="*/ 64 h 105"/>
              <a:gd name="T72" fmla="*/ 52 w 105"/>
              <a:gd name="T73" fmla="*/ 68 h 105"/>
              <a:gd name="T74" fmla="*/ 37 w 105"/>
              <a:gd name="T75" fmla="*/ 53 h 105"/>
              <a:gd name="T76" fmla="*/ 41 w 105"/>
              <a:gd name="T77" fmla="*/ 43 h 105"/>
              <a:gd name="T78" fmla="*/ 55 w 105"/>
              <a:gd name="T79" fmla="*/ 44 h 105"/>
              <a:gd name="T80" fmla="*/ 52 w 105"/>
              <a:gd name="T81" fmla="*/ 43 h 105"/>
              <a:gd name="T82" fmla="*/ 42 w 105"/>
              <a:gd name="T83" fmla="*/ 53 h 105"/>
              <a:gd name="T84" fmla="*/ 52 w 105"/>
              <a:gd name="T85" fmla="*/ 63 h 105"/>
              <a:gd name="T86" fmla="*/ 59 w 105"/>
              <a:gd name="T87" fmla="*/ 60 h 105"/>
              <a:gd name="T88" fmla="*/ 61 w 105"/>
              <a:gd name="T89" fmla="*/ 50 h 105"/>
              <a:gd name="T90" fmla="*/ 49 w 105"/>
              <a:gd name="T91" fmla="*/ 56 h 105"/>
              <a:gd name="T92" fmla="*/ 55 w 105"/>
              <a:gd name="T93" fmla="*/ 44 h 105"/>
              <a:gd name="T94" fmla="*/ 88 w 105"/>
              <a:gd name="T95" fmla="*/ 7 h 105"/>
              <a:gd name="T96" fmla="*/ 80 w 105"/>
              <a:gd name="T97" fmla="*/ 22 h 105"/>
              <a:gd name="T98" fmla="*/ 88 w 105"/>
              <a:gd name="T99" fmla="*/ 7 h 105"/>
              <a:gd name="T100" fmla="*/ 93 w 105"/>
              <a:gd name="T101" fmla="*/ 16 h 105"/>
              <a:gd name="T102" fmla="*/ 89 w 105"/>
              <a:gd name="T103" fmla="*/ 27 h 105"/>
              <a:gd name="T104" fmla="*/ 93 w 105"/>
              <a:gd name="T105" fmla="*/ 16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05" h="105">
                <a:moveTo>
                  <a:pt x="74" y="14"/>
                </a:moveTo>
                <a:cubicBezTo>
                  <a:pt x="87" y="1"/>
                  <a:pt x="87" y="1"/>
                  <a:pt x="87" y="1"/>
                </a:cubicBezTo>
                <a:cubicBezTo>
                  <a:pt x="88" y="0"/>
                  <a:pt x="90" y="0"/>
                  <a:pt x="91" y="1"/>
                </a:cubicBezTo>
                <a:cubicBezTo>
                  <a:pt x="91" y="1"/>
                  <a:pt x="91" y="1"/>
                  <a:pt x="91" y="2"/>
                </a:cubicBezTo>
                <a:cubicBezTo>
                  <a:pt x="91" y="2"/>
                  <a:pt x="91" y="2"/>
                  <a:pt x="91" y="2"/>
                </a:cubicBezTo>
                <a:cubicBezTo>
                  <a:pt x="91" y="2"/>
                  <a:pt x="91" y="2"/>
                  <a:pt x="91" y="2"/>
                </a:cubicBezTo>
                <a:cubicBezTo>
                  <a:pt x="94" y="11"/>
                  <a:pt x="94" y="11"/>
                  <a:pt x="94" y="11"/>
                </a:cubicBez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ubicBezTo>
                  <a:pt x="104" y="14"/>
                  <a:pt x="104" y="14"/>
                  <a:pt x="104" y="14"/>
                </a:cubicBezTo>
                <a:cubicBezTo>
                  <a:pt x="105" y="15"/>
                  <a:pt x="105" y="17"/>
                  <a:pt x="104" y="18"/>
                </a:cubicBezTo>
                <a:cubicBezTo>
                  <a:pt x="91" y="31"/>
                  <a:pt x="91" y="31"/>
                  <a:pt x="91" y="31"/>
                </a:cubicBezTo>
                <a:cubicBezTo>
                  <a:pt x="90" y="32"/>
                  <a:pt x="89" y="32"/>
                  <a:pt x="89" y="32"/>
                </a:cubicBezTo>
                <a:cubicBezTo>
                  <a:pt x="81" y="30"/>
                  <a:pt x="81" y="30"/>
                  <a:pt x="81" y="30"/>
                </a:cubicBezTo>
                <a:cubicBezTo>
                  <a:pt x="77" y="34"/>
                  <a:pt x="77" y="34"/>
                  <a:pt x="77" y="34"/>
                </a:cubicBezTo>
                <a:cubicBezTo>
                  <a:pt x="81" y="39"/>
                  <a:pt x="84" y="46"/>
                  <a:pt x="84" y="53"/>
                </a:cubicBezTo>
                <a:cubicBezTo>
                  <a:pt x="84" y="62"/>
                  <a:pt x="80" y="70"/>
                  <a:pt x="74" y="76"/>
                </a:cubicBezTo>
                <a:cubicBezTo>
                  <a:pt x="74" y="76"/>
                  <a:pt x="74" y="76"/>
                  <a:pt x="74" y="76"/>
                </a:cubicBezTo>
                <a:cubicBezTo>
                  <a:pt x="69" y="82"/>
                  <a:pt x="61" y="85"/>
                  <a:pt x="52" y="85"/>
                </a:cubicBezTo>
                <a:cubicBezTo>
                  <a:pt x="43" y="85"/>
                  <a:pt x="35" y="82"/>
                  <a:pt x="29" y="76"/>
                </a:cubicBezTo>
                <a:cubicBezTo>
                  <a:pt x="23" y="70"/>
                  <a:pt x="20" y="62"/>
                  <a:pt x="20" y="53"/>
                </a:cubicBezTo>
                <a:cubicBezTo>
                  <a:pt x="20" y="44"/>
                  <a:pt x="23" y="36"/>
                  <a:pt x="29" y="31"/>
                </a:cubicBezTo>
                <a:cubicBezTo>
                  <a:pt x="35" y="25"/>
                  <a:pt x="43" y="21"/>
                  <a:pt x="52" y="21"/>
                </a:cubicBezTo>
                <a:cubicBezTo>
                  <a:pt x="59" y="21"/>
                  <a:pt x="66" y="24"/>
                  <a:pt x="71" y="28"/>
                </a:cubicBezTo>
                <a:cubicBezTo>
                  <a:pt x="75" y="24"/>
                  <a:pt x="75" y="24"/>
                  <a:pt x="75" y="24"/>
                </a:cubicBezTo>
                <a:cubicBezTo>
                  <a:pt x="73" y="16"/>
                  <a:pt x="73" y="16"/>
                  <a:pt x="73" y="16"/>
                </a:cubicBezTo>
                <a:cubicBezTo>
                  <a:pt x="73" y="16"/>
                  <a:pt x="73" y="15"/>
                  <a:pt x="74" y="14"/>
                </a:cubicBezTo>
                <a:close/>
                <a:moveTo>
                  <a:pt x="93" y="41"/>
                </a:moveTo>
                <a:cubicBezTo>
                  <a:pt x="93" y="41"/>
                  <a:pt x="93" y="41"/>
                  <a:pt x="93" y="41"/>
                </a:cubicBezTo>
                <a:cubicBezTo>
                  <a:pt x="93" y="38"/>
                  <a:pt x="94" y="36"/>
                  <a:pt x="96" y="35"/>
                </a:cubicBezTo>
                <a:cubicBezTo>
                  <a:pt x="98" y="35"/>
                  <a:pt x="101" y="36"/>
                  <a:pt x="101" y="38"/>
                </a:cubicBezTo>
                <a:cubicBezTo>
                  <a:pt x="102" y="41"/>
                  <a:pt x="102" y="43"/>
                  <a:pt x="103" y="46"/>
                </a:cubicBezTo>
                <a:cubicBezTo>
                  <a:pt x="103" y="48"/>
                  <a:pt x="103" y="51"/>
                  <a:pt x="103" y="53"/>
                </a:cubicBezTo>
                <a:cubicBezTo>
                  <a:pt x="103" y="67"/>
                  <a:pt x="98" y="80"/>
                  <a:pt x="88" y="90"/>
                </a:cubicBezTo>
                <a:cubicBezTo>
                  <a:pt x="79" y="99"/>
                  <a:pt x="66" y="105"/>
                  <a:pt x="52" y="105"/>
                </a:cubicBezTo>
                <a:cubicBezTo>
                  <a:pt x="38" y="105"/>
                  <a:pt x="25" y="99"/>
                  <a:pt x="15" y="90"/>
                </a:cubicBezTo>
                <a:cubicBezTo>
                  <a:pt x="6" y="80"/>
                  <a:pt x="0" y="67"/>
                  <a:pt x="0" y="53"/>
                </a:cubicBezTo>
                <a:cubicBezTo>
                  <a:pt x="0" y="39"/>
                  <a:pt x="6" y="26"/>
                  <a:pt x="15" y="17"/>
                </a:cubicBezTo>
                <a:cubicBezTo>
                  <a:pt x="25" y="7"/>
                  <a:pt x="38" y="2"/>
                  <a:pt x="52" y="2"/>
                </a:cubicBezTo>
                <a:cubicBezTo>
                  <a:pt x="54" y="2"/>
                  <a:pt x="57" y="2"/>
                  <a:pt x="59" y="2"/>
                </a:cubicBezTo>
                <a:cubicBezTo>
                  <a:pt x="62" y="3"/>
                  <a:pt x="64" y="3"/>
                  <a:pt x="67" y="4"/>
                </a:cubicBezTo>
                <a:cubicBezTo>
                  <a:pt x="69" y="4"/>
                  <a:pt x="70" y="7"/>
                  <a:pt x="70" y="9"/>
                </a:cubicBezTo>
                <a:cubicBezTo>
                  <a:pt x="69" y="11"/>
                  <a:pt x="67" y="12"/>
                  <a:pt x="64" y="12"/>
                </a:cubicBezTo>
                <a:cubicBezTo>
                  <a:pt x="62" y="11"/>
                  <a:pt x="60" y="11"/>
                  <a:pt x="58" y="10"/>
                </a:cubicBezTo>
                <a:cubicBezTo>
                  <a:pt x="56" y="10"/>
                  <a:pt x="54" y="10"/>
                  <a:pt x="52" y="10"/>
                </a:cubicBezTo>
                <a:cubicBezTo>
                  <a:pt x="40" y="10"/>
                  <a:pt x="29" y="15"/>
                  <a:pt x="21" y="22"/>
                </a:cubicBezTo>
                <a:cubicBezTo>
                  <a:pt x="13" y="30"/>
                  <a:pt x="9" y="41"/>
                  <a:pt x="9" y="53"/>
                </a:cubicBezTo>
                <a:cubicBezTo>
                  <a:pt x="9" y="65"/>
                  <a:pt x="13" y="76"/>
                  <a:pt x="21" y="84"/>
                </a:cubicBezTo>
                <a:cubicBezTo>
                  <a:pt x="29" y="92"/>
                  <a:pt x="40" y="96"/>
                  <a:pt x="52" y="96"/>
                </a:cubicBezTo>
                <a:cubicBezTo>
                  <a:pt x="64" y="96"/>
                  <a:pt x="75" y="92"/>
                  <a:pt x="82" y="84"/>
                </a:cubicBezTo>
                <a:cubicBezTo>
                  <a:pt x="90" y="76"/>
                  <a:pt x="95" y="65"/>
                  <a:pt x="95" y="53"/>
                </a:cubicBezTo>
                <a:cubicBezTo>
                  <a:pt x="95" y="51"/>
                  <a:pt x="95" y="49"/>
                  <a:pt x="95" y="47"/>
                </a:cubicBezTo>
                <a:cubicBezTo>
                  <a:pt x="94" y="45"/>
                  <a:pt x="94" y="43"/>
                  <a:pt x="93" y="41"/>
                </a:cubicBezTo>
                <a:close/>
                <a:moveTo>
                  <a:pt x="52" y="38"/>
                </a:moveTo>
                <a:cubicBezTo>
                  <a:pt x="52" y="38"/>
                  <a:pt x="52" y="38"/>
                  <a:pt x="52" y="38"/>
                </a:cubicBezTo>
                <a:cubicBezTo>
                  <a:pt x="54" y="38"/>
                  <a:pt x="57" y="39"/>
                  <a:pt x="59" y="40"/>
                </a:cubicBezTo>
                <a:cubicBezTo>
                  <a:pt x="68" y="31"/>
                  <a:pt x="68" y="31"/>
                  <a:pt x="68" y="31"/>
                </a:cubicBezTo>
                <a:cubicBezTo>
                  <a:pt x="63" y="28"/>
                  <a:pt x="58" y="26"/>
                  <a:pt x="52" y="26"/>
                </a:cubicBezTo>
                <a:cubicBezTo>
                  <a:pt x="44" y="26"/>
                  <a:pt x="38" y="29"/>
                  <a:pt x="33" y="34"/>
                </a:cubicBezTo>
                <a:cubicBezTo>
                  <a:pt x="33" y="34"/>
                  <a:pt x="33" y="34"/>
                  <a:pt x="33" y="34"/>
                </a:cubicBezTo>
                <a:cubicBezTo>
                  <a:pt x="33" y="34"/>
                  <a:pt x="33" y="34"/>
                  <a:pt x="33" y="34"/>
                </a:cubicBezTo>
                <a:cubicBezTo>
                  <a:pt x="28" y="39"/>
                  <a:pt x="25" y="46"/>
                  <a:pt x="25" y="53"/>
                </a:cubicBezTo>
                <a:cubicBezTo>
                  <a:pt x="25" y="61"/>
                  <a:pt x="28" y="67"/>
                  <a:pt x="33" y="72"/>
                </a:cubicBezTo>
                <a:cubicBezTo>
                  <a:pt x="38" y="77"/>
                  <a:pt x="44" y="80"/>
                  <a:pt x="52" y="80"/>
                </a:cubicBezTo>
                <a:cubicBezTo>
                  <a:pt x="59" y="80"/>
                  <a:pt x="66" y="77"/>
                  <a:pt x="71" y="72"/>
                </a:cubicBezTo>
                <a:cubicBezTo>
                  <a:pt x="71" y="72"/>
                  <a:pt x="71" y="72"/>
                  <a:pt x="71" y="72"/>
                </a:cubicBezTo>
                <a:cubicBezTo>
                  <a:pt x="76" y="67"/>
                  <a:pt x="79" y="61"/>
                  <a:pt x="79" y="53"/>
                </a:cubicBezTo>
                <a:cubicBezTo>
                  <a:pt x="79" y="47"/>
                  <a:pt x="77" y="42"/>
                  <a:pt x="74" y="37"/>
                </a:cubicBezTo>
                <a:cubicBezTo>
                  <a:pt x="65" y="46"/>
                  <a:pt x="65" y="46"/>
                  <a:pt x="65" y="46"/>
                </a:cubicBezTo>
                <a:cubicBezTo>
                  <a:pt x="66" y="48"/>
                  <a:pt x="67" y="51"/>
                  <a:pt x="67" y="53"/>
                </a:cubicBezTo>
                <a:cubicBezTo>
                  <a:pt x="67" y="57"/>
                  <a:pt x="65" y="61"/>
                  <a:pt x="62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60" y="66"/>
                  <a:pt x="56" y="68"/>
                  <a:pt x="52" y="68"/>
                </a:cubicBezTo>
                <a:cubicBezTo>
                  <a:pt x="48" y="68"/>
                  <a:pt x="44" y="66"/>
                  <a:pt x="41" y="64"/>
                </a:cubicBezTo>
                <a:cubicBezTo>
                  <a:pt x="39" y="61"/>
                  <a:pt x="37" y="57"/>
                  <a:pt x="37" y="53"/>
                </a:cubicBezTo>
                <a:cubicBezTo>
                  <a:pt x="37" y="49"/>
                  <a:pt x="39" y="45"/>
                  <a:pt x="41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44" y="40"/>
                  <a:pt x="48" y="38"/>
                  <a:pt x="52" y="38"/>
                </a:cubicBezTo>
                <a:close/>
                <a:moveTo>
                  <a:pt x="55" y="44"/>
                </a:moveTo>
                <a:cubicBezTo>
                  <a:pt x="55" y="44"/>
                  <a:pt x="55" y="44"/>
                  <a:pt x="55" y="44"/>
                </a:cubicBezTo>
                <a:cubicBezTo>
                  <a:pt x="54" y="43"/>
                  <a:pt x="53" y="43"/>
                  <a:pt x="52" y="43"/>
                </a:cubicBezTo>
                <a:cubicBezTo>
                  <a:pt x="49" y="43"/>
                  <a:pt x="47" y="44"/>
                  <a:pt x="45" y="46"/>
                </a:cubicBezTo>
                <a:cubicBezTo>
                  <a:pt x="43" y="48"/>
                  <a:pt x="42" y="50"/>
                  <a:pt x="42" y="53"/>
                </a:cubicBezTo>
                <a:cubicBezTo>
                  <a:pt x="42" y="56"/>
                  <a:pt x="43" y="58"/>
                  <a:pt x="45" y="60"/>
                </a:cubicBezTo>
                <a:cubicBezTo>
                  <a:pt x="47" y="62"/>
                  <a:pt x="49" y="63"/>
                  <a:pt x="52" y="63"/>
                </a:cubicBezTo>
                <a:cubicBezTo>
                  <a:pt x="55" y="63"/>
                  <a:pt x="57" y="62"/>
                  <a:pt x="59" y="60"/>
                </a:cubicBezTo>
                <a:cubicBezTo>
                  <a:pt x="59" y="60"/>
                  <a:pt x="59" y="60"/>
                  <a:pt x="59" y="60"/>
                </a:cubicBezTo>
                <a:cubicBezTo>
                  <a:pt x="61" y="58"/>
                  <a:pt x="62" y="56"/>
                  <a:pt x="62" y="53"/>
                </a:cubicBezTo>
                <a:cubicBezTo>
                  <a:pt x="62" y="52"/>
                  <a:pt x="61" y="51"/>
                  <a:pt x="61" y="50"/>
                </a:cubicBezTo>
                <a:cubicBezTo>
                  <a:pt x="55" y="56"/>
                  <a:pt x="55" y="56"/>
                  <a:pt x="55" y="56"/>
                </a:cubicBezTo>
                <a:cubicBezTo>
                  <a:pt x="53" y="58"/>
                  <a:pt x="51" y="58"/>
                  <a:pt x="49" y="56"/>
                </a:cubicBezTo>
                <a:cubicBezTo>
                  <a:pt x="47" y="54"/>
                  <a:pt x="47" y="52"/>
                  <a:pt x="49" y="50"/>
                </a:cubicBezTo>
                <a:cubicBezTo>
                  <a:pt x="55" y="44"/>
                  <a:pt x="55" y="44"/>
                  <a:pt x="55" y="44"/>
                </a:cubicBezTo>
                <a:close/>
                <a:moveTo>
                  <a:pt x="88" y="7"/>
                </a:moveTo>
                <a:cubicBezTo>
                  <a:pt x="88" y="7"/>
                  <a:pt x="88" y="7"/>
                  <a:pt x="88" y="7"/>
                </a:cubicBezTo>
                <a:cubicBezTo>
                  <a:pt x="78" y="17"/>
                  <a:pt x="78" y="17"/>
                  <a:pt x="78" y="17"/>
                </a:cubicBezTo>
                <a:cubicBezTo>
                  <a:pt x="80" y="22"/>
                  <a:pt x="80" y="22"/>
                  <a:pt x="80" y="22"/>
                </a:cubicBezTo>
                <a:cubicBezTo>
                  <a:pt x="89" y="12"/>
                  <a:pt x="89" y="12"/>
                  <a:pt x="89" y="12"/>
                </a:cubicBezTo>
                <a:cubicBezTo>
                  <a:pt x="88" y="7"/>
                  <a:pt x="88" y="7"/>
                  <a:pt x="88" y="7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83" y="25"/>
                  <a:pt x="83" y="25"/>
                  <a:pt x="83" y="25"/>
                </a:cubicBezTo>
                <a:cubicBezTo>
                  <a:pt x="89" y="27"/>
                  <a:pt x="89" y="27"/>
                  <a:pt x="89" y="27"/>
                </a:cubicBezTo>
                <a:cubicBezTo>
                  <a:pt x="98" y="17"/>
                  <a:pt x="98" y="17"/>
                  <a:pt x="98" y="17"/>
                </a:cubicBezTo>
                <a:cubicBezTo>
                  <a:pt x="93" y="16"/>
                  <a:pt x="93" y="16"/>
                  <a:pt x="9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64" name="Freeform 36"/>
          <p:cNvSpPr>
            <a:spLocks noEditPoints="1"/>
          </p:cNvSpPr>
          <p:nvPr/>
        </p:nvSpPr>
        <p:spPr bwMode="auto">
          <a:xfrm>
            <a:off x="3335430" y="2874424"/>
            <a:ext cx="242179" cy="239460"/>
          </a:xfrm>
          <a:custGeom>
            <a:avLst/>
            <a:gdLst>
              <a:gd name="T0" fmla="*/ 20 w 99"/>
              <a:gd name="T1" fmla="*/ 37 h 98"/>
              <a:gd name="T2" fmla="*/ 21 w 99"/>
              <a:gd name="T3" fmla="*/ 28 h 98"/>
              <a:gd name="T4" fmla="*/ 25 w 99"/>
              <a:gd name="T5" fmla="*/ 24 h 98"/>
              <a:gd name="T6" fmla="*/ 29 w 99"/>
              <a:gd name="T7" fmla="*/ 21 h 98"/>
              <a:gd name="T8" fmla="*/ 37 w 99"/>
              <a:gd name="T9" fmla="*/ 19 h 98"/>
              <a:gd name="T10" fmla="*/ 32 w 99"/>
              <a:gd name="T11" fmla="*/ 25 h 98"/>
              <a:gd name="T12" fmla="*/ 25 w 99"/>
              <a:gd name="T13" fmla="*/ 31 h 98"/>
              <a:gd name="T14" fmla="*/ 79 w 99"/>
              <a:gd name="T15" fmla="*/ 73 h 98"/>
              <a:gd name="T16" fmla="*/ 97 w 99"/>
              <a:gd name="T17" fmla="*/ 91 h 98"/>
              <a:gd name="T18" fmla="*/ 91 w 99"/>
              <a:gd name="T19" fmla="*/ 96 h 98"/>
              <a:gd name="T20" fmla="*/ 62 w 99"/>
              <a:gd name="T21" fmla="*/ 86 h 98"/>
              <a:gd name="T22" fmla="*/ 28 w 99"/>
              <a:gd name="T23" fmla="*/ 86 h 98"/>
              <a:gd name="T24" fmla="*/ 14 w 99"/>
              <a:gd name="T25" fmla="*/ 76 h 98"/>
              <a:gd name="T26" fmla="*/ 4 w 99"/>
              <a:gd name="T27" fmla="*/ 62 h 98"/>
              <a:gd name="T28" fmla="*/ 0 w 99"/>
              <a:gd name="T29" fmla="*/ 45 h 98"/>
              <a:gd name="T30" fmla="*/ 14 w 99"/>
              <a:gd name="T31" fmla="*/ 13 h 98"/>
              <a:gd name="T32" fmla="*/ 62 w 99"/>
              <a:gd name="T33" fmla="*/ 3 h 98"/>
              <a:gd name="T34" fmla="*/ 77 w 99"/>
              <a:gd name="T35" fmla="*/ 13 h 98"/>
              <a:gd name="T36" fmla="*/ 86 w 99"/>
              <a:gd name="T37" fmla="*/ 28 h 98"/>
              <a:gd name="T38" fmla="*/ 90 w 99"/>
              <a:gd name="T39" fmla="*/ 45 h 98"/>
              <a:gd name="T40" fmla="*/ 79 w 99"/>
              <a:gd name="T41" fmla="*/ 73 h 98"/>
              <a:gd name="T42" fmla="*/ 59 w 99"/>
              <a:gd name="T43" fmla="*/ 11 h 98"/>
              <a:gd name="T44" fmla="*/ 19 w 99"/>
              <a:gd name="T45" fmla="*/ 19 h 98"/>
              <a:gd name="T46" fmla="*/ 9 w 99"/>
              <a:gd name="T47" fmla="*/ 45 h 98"/>
              <a:gd name="T48" fmla="*/ 11 w 99"/>
              <a:gd name="T49" fmla="*/ 58 h 98"/>
              <a:gd name="T50" fmla="*/ 19 w 99"/>
              <a:gd name="T51" fmla="*/ 70 h 98"/>
              <a:gd name="T52" fmla="*/ 31 w 99"/>
              <a:gd name="T53" fmla="*/ 78 h 98"/>
              <a:gd name="T54" fmla="*/ 45 w 99"/>
              <a:gd name="T55" fmla="*/ 81 h 98"/>
              <a:gd name="T56" fmla="*/ 71 w 99"/>
              <a:gd name="T57" fmla="*/ 70 h 98"/>
              <a:gd name="T58" fmla="*/ 71 w 99"/>
              <a:gd name="T59" fmla="*/ 70 h 98"/>
              <a:gd name="T60" fmla="*/ 81 w 99"/>
              <a:gd name="T61" fmla="*/ 45 h 98"/>
              <a:gd name="T62" fmla="*/ 79 w 99"/>
              <a:gd name="T63" fmla="*/ 31 h 98"/>
              <a:gd name="T64" fmla="*/ 71 w 99"/>
              <a:gd name="T65" fmla="*/ 19 h 98"/>
              <a:gd name="T66" fmla="*/ 69 w 99"/>
              <a:gd name="T67" fmla="*/ 45 h 98"/>
              <a:gd name="T68" fmla="*/ 71 w 99"/>
              <a:gd name="T69" fmla="*/ 42 h 98"/>
              <a:gd name="T70" fmla="*/ 72 w 99"/>
              <a:gd name="T71" fmla="*/ 56 h 98"/>
              <a:gd name="T72" fmla="*/ 65 w 99"/>
              <a:gd name="T73" fmla="*/ 65 h 98"/>
              <a:gd name="T74" fmla="*/ 45 w 99"/>
              <a:gd name="T75" fmla="*/ 73 h 98"/>
              <a:gd name="T76" fmla="*/ 45 w 99"/>
              <a:gd name="T77" fmla="*/ 69 h 98"/>
              <a:gd name="T78" fmla="*/ 62 w 99"/>
              <a:gd name="T79" fmla="*/ 61 h 98"/>
              <a:gd name="T80" fmla="*/ 67 w 99"/>
              <a:gd name="T81" fmla="*/ 54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" h="98">
                <a:moveTo>
                  <a:pt x="23" y="35"/>
                </a:moveTo>
                <a:cubicBezTo>
                  <a:pt x="22" y="36"/>
                  <a:pt x="21" y="37"/>
                  <a:pt x="20" y="37"/>
                </a:cubicBezTo>
                <a:cubicBezTo>
                  <a:pt x="19" y="36"/>
                  <a:pt x="18" y="35"/>
                  <a:pt x="18" y="33"/>
                </a:cubicBezTo>
                <a:cubicBezTo>
                  <a:pt x="19" y="32"/>
                  <a:pt x="20" y="30"/>
                  <a:pt x="21" y="28"/>
                </a:cubicBezTo>
                <a:cubicBezTo>
                  <a:pt x="22" y="27"/>
                  <a:pt x="23" y="25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3"/>
                  <a:pt x="27" y="22"/>
                  <a:pt x="29" y="21"/>
                </a:cubicBezTo>
                <a:cubicBezTo>
                  <a:pt x="30" y="20"/>
                  <a:pt x="32" y="19"/>
                  <a:pt x="34" y="18"/>
                </a:cubicBezTo>
                <a:cubicBezTo>
                  <a:pt x="35" y="17"/>
                  <a:pt x="37" y="18"/>
                  <a:pt x="37" y="19"/>
                </a:cubicBezTo>
                <a:cubicBezTo>
                  <a:pt x="38" y="21"/>
                  <a:pt x="37" y="22"/>
                  <a:pt x="36" y="22"/>
                </a:cubicBezTo>
                <a:cubicBezTo>
                  <a:pt x="34" y="23"/>
                  <a:pt x="33" y="24"/>
                  <a:pt x="32" y="25"/>
                </a:cubicBezTo>
                <a:cubicBezTo>
                  <a:pt x="30" y="26"/>
                  <a:pt x="29" y="26"/>
                  <a:pt x="28" y="28"/>
                </a:cubicBezTo>
                <a:cubicBezTo>
                  <a:pt x="27" y="29"/>
                  <a:pt x="26" y="30"/>
                  <a:pt x="25" y="31"/>
                </a:cubicBezTo>
                <a:cubicBezTo>
                  <a:pt x="24" y="32"/>
                  <a:pt x="24" y="34"/>
                  <a:pt x="23" y="35"/>
                </a:cubicBezTo>
                <a:close/>
                <a:moveTo>
                  <a:pt x="79" y="73"/>
                </a:moveTo>
                <a:cubicBezTo>
                  <a:pt x="79" y="73"/>
                  <a:pt x="79" y="73"/>
                  <a:pt x="79" y="73"/>
                </a:cubicBezTo>
                <a:cubicBezTo>
                  <a:pt x="97" y="91"/>
                  <a:pt x="97" y="91"/>
                  <a:pt x="97" y="91"/>
                </a:cubicBezTo>
                <a:cubicBezTo>
                  <a:pt x="99" y="92"/>
                  <a:pt x="99" y="95"/>
                  <a:pt x="97" y="96"/>
                </a:cubicBezTo>
                <a:cubicBezTo>
                  <a:pt x="95" y="98"/>
                  <a:pt x="93" y="98"/>
                  <a:pt x="91" y="96"/>
                </a:cubicBezTo>
                <a:cubicBezTo>
                  <a:pt x="74" y="79"/>
                  <a:pt x="74" y="79"/>
                  <a:pt x="74" y="79"/>
                </a:cubicBezTo>
                <a:cubicBezTo>
                  <a:pt x="70" y="82"/>
                  <a:pt x="66" y="84"/>
                  <a:pt x="62" y="86"/>
                </a:cubicBezTo>
                <a:cubicBezTo>
                  <a:pt x="57" y="88"/>
                  <a:pt x="51" y="89"/>
                  <a:pt x="45" y="89"/>
                </a:cubicBezTo>
                <a:cubicBezTo>
                  <a:pt x="39" y="89"/>
                  <a:pt x="33" y="88"/>
                  <a:pt x="28" y="86"/>
                </a:cubicBezTo>
                <a:cubicBezTo>
                  <a:pt x="28" y="86"/>
                  <a:pt x="28" y="86"/>
                  <a:pt x="28" y="86"/>
                </a:cubicBezTo>
                <a:cubicBezTo>
                  <a:pt x="23" y="83"/>
                  <a:pt x="18" y="80"/>
                  <a:pt x="14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9" y="72"/>
                  <a:pt x="6" y="67"/>
                  <a:pt x="4" y="62"/>
                </a:cubicBezTo>
                <a:cubicBezTo>
                  <a:pt x="4" y="61"/>
                  <a:pt x="4" y="61"/>
                  <a:pt x="4" y="61"/>
                </a:cubicBezTo>
                <a:cubicBezTo>
                  <a:pt x="2" y="56"/>
                  <a:pt x="0" y="50"/>
                  <a:pt x="0" y="45"/>
                </a:cubicBezTo>
                <a:cubicBezTo>
                  <a:pt x="0" y="39"/>
                  <a:pt x="2" y="33"/>
                  <a:pt x="4" y="28"/>
                </a:cubicBezTo>
                <a:cubicBezTo>
                  <a:pt x="6" y="22"/>
                  <a:pt x="9" y="17"/>
                  <a:pt x="14" y="13"/>
                </a:cubicBezTo>
                <a:cubicBezTo>
                  <a:pt x="22" y="5"/>
                  <a:pt x="33" y="0"/>
                  <a:pt x="45" y="0"/>
                </a:cubicBezTo>
                <a:cubicBezTo>
                  <a:pt x="51" y="0"/>
                  <a:pt x="57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8" y="6"/>
                  <a:pt x="72" y="9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81" y="17"/>
                  <a:pt x="84" y="22"/>
                  <a:pt x="86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8" y="33"/>
                  <a:pt x="90" y="39"/>
                  <a:pt x="90" y="45"/>
                </a:cubicBezTo>
                <a:cubicBezTo>
                  <a:pt x="90" y="51"/>
                  <a:pt x="88" y="56"/>
                  <a:pt x="86" y="62"/>
                </a:cubicBezTo>
                <a:cubicBezTo>
                  <a:pt x="85" y="66"/>
                  <a:pt x="82" y="70"/>
                  <a:pt x="79" y="73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5" y="9"/>
                  <a:pt x="50" y="8"/>
                  <a:pt x="45" y="8"/>
                </a:cubicBezTo>
                <a:cubicBezTo>
                  <a:pt x="35" y="8"/>
                  <a:pt x="26" y="12"/>
                  <a:pt x="19" y="19"/>
                </a:cubicBezTo>
                <a:cubicBezTo>
                  <a:pt x="16" y="22"/>
                  <a:pt x="13" y="26"/>
                  <a:pt x="11" y="31"/>
                </a:cubicBezTo>
                <a:cubicBezTo>
                  <a:pt x="10" y="35"/>
                  <a:pt x="9" y="40"/>
                  <a:pt x="9" y="45"/>
                </a:cubicBezTo>
                <a:cubicBezTo>
                  <a:pt x="9" y="49"/>
                  <a:pt x="10" y="54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3" y="63"/>
                  <a:pt x="16" y="67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3" y="74"/>
                  <a:pt x="27" y="76"/>
                  <a:pt x="31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5" y="80"/>
                  <a:pt x="40" y="81"/>
                  <a:pt x="45" y="81"/>
                </a:cubicBezTo>
                <a:cubicBezTo>
                  <a:pt x="50" y="81"/>
                  <a:pt x="55" y="80"/>
                  <a:pt x="59" y="78"/>
                </a:cubicBezTo>
                <a:cubicBezTo>
                  <a:pt x="63" y="76"/>
                  <a:pt x="67" y="74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4" y="67"/>
                  <a:pt x="77" y="63"/>
                  <a:pt x="79" y="58"/>
                </a:cubicBezTo>
                <a:cubicBezTo>
                  <a:pt x="80" y="54"/>
                  <a:pt x="81" y="49"/>
                  <a:pt x="81" y="45"/>
                </a:cubicBezTo>
                <a:cubicBezTo>
                  <a:pt x="81" y="40"/>
                  <a:pt x="81" y="35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7" y="26"/>
                  <a:pt x="74" y="22"/>
                  <a:pt x="71" y="19"/>
                </a:cubicBezTo>
                <a:cubicBezTo>
                  <a:pt x="71" y="19"/>
                  <a:pt x="71" y="19"/>
                  <a:pt x="71" y="19"/>
                </a:cubicBezTo>
                <a:cubicBezTo>
                  <a:pt x="67" y="15"/>
                  <a:pt x="63" y="13"/>
                  <a:pt x="59" y="11"/>
                </a:cubicBezTo>
                <a:close/>
                <a:moveTo>
                  <a:pt x="69" y="45"/>
                </a:moveTo>
                <a:cubicBezTo>
                  <a:pt x="69" y="45"/>
                  <a:pt x="69" y="45"/>
                  <a:pt x="69" y="45"/>
                </a:cubicBezTo>
                <a:cubicBezTo>
                  <a:pt x="69" y="43"/>
                  <a:pt x="70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48"/>
                  <a:pt x="73" y="52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0" y="59"/>
                  <a:pt x="68" y="62"/>
                  <a:pt x="65" y="65"/>
                </a:cubicBezTo>
                <a:cubicBezTo>
                  <a:pt x="63" y="68"/>
                  <a:pt x="59" y="70"/>
                  <a:pt x="56" y="71"/>
                </a:cubicBezTo>
                <a:cubicBezTo>
                  <a:pt x="53" y="73"/>
                  <a:pt x="49" y="73"/>
                  <a:pt x="45" y="73"/>
                </a:cubicBezTo>
                <a:cubicBezTo>
                  <a:pt x="44" y="73"/>
                  <a:pt x="43" y="72"/>
                  <a:pt x="43" y="71"/>
                </a:cubicBezTo>
                <a:cubicBezTo>
                  <a:pt x="43" y="70"/>
                  <a:pt x="44" y="69"/>
                  <a:pt x="45" y="69"/>
                </a:cubicBezTo>
                <a:cubicBezTo>
                  <a:pt x="48" y="69"/>
                  <a:pt x="51" y="68"/>
                  <a:pt x="54" y="67"/>
                </a:cubicBezTo>
                <a:cubicBezTo>
                  <a:pt x="57" y="65"/>
                  <a:pt x="60" y="64"/>
                  <a:pt x="62" y="61"/>
                </a:cubicBezTo>
                <a:cubicBezTo>
                  <a:pt x="64" y="59"/>
                  <a:pt x="66" y="57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1"/>
                  <a:pt x="69" y="48"/>
                  <a:pt x="69" y="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65" name="Freeform 37"/>
          <p:cNvSpPr>
            <a:spLocks noEditPoints="1"/>
          </p:cNvSpPr>
          <p:nvPr/>
        </p:nvSpPr>
        <p:spPr bwMode="auto">
          <a:xfrm>
            <a:off x="3657033" y="2066246"/>
            <a:ext cx="229159" cy="257680"/>
          </a:xfrm>
          <a:custGeom>
            <a:avLst/>
            <a:gdLst>
              <a:gd name="T0" fmla="*/ 21 w 94"/>
              <a:gd name="T1" fmla="*/ 79 h 106"/>
              <a:gd name="T2" fmla="*/ 71 w 94"/>
              <a:gd name="T3" fmla="*/ 76 h 106"/>
              <a:gd name="T4" fmla="*/ 71 w 94"/>
              <a:gd name="T5" fmla="*/ 81 h 106"/>
              <a:gd name="T6" fmla="*/ 11 w 94"/>
              <a:gd name="T7" fmla="*/ 0 h 106"/>
              <a:gd name="T8" fmla="*/ 60 w 94"/>
              <a:gd name="T9" fmla="*/ 0 h 106"/>
              <a:gd name="T10" fmla="*/ 92 w 94"/>
              <a:gd name="T11" fmla="*/ 31 h 106"/>
              <a:gd name="T12" fmla="*/ 94 w 94"/>
              <a:gd name="T13" fmla="*/ 34 h 106"/>
              <a:gd name="T14" fmla="*/ 90 w 94"/>
              <a:gd name="T15" fmla="*/ 103 h 106"/>
              <a:gd name="T16" fmla="*/ 90 w 94"/>
              <a:gd name="T17" fmla="*/ 103 h 106"/>
              <a:gd name="T18" fmla="*/ 11 w 94"/>
              <a:gd name="T19" fmla="*/ 106 h 106"/>
              <a:gd name="T20" fmla="*/ 4 w 94"/>
              <a:gd name="T21" fmla="*/ 103 h 106"/>
              <a:gd name="T22" fmla="*/ 0 w 94"/>
              <a:gd name="T23" fmla="*/ 11 h 106"/>
              <a:gd name="T24" fmla="*/ 11 w 94"/>
              <a:gd name="T25" fmla="*/ 0 h 106"/>
              <a:gd name="T26" fmla="*/ 57 w 94"/>
              <a:gd name="T27" fmla="*/ 8 h 106"/>
              <a:gd name="T28" fmla="*/ 9 w 94"/>
              <a:gd name="T29" fmla="*/ 9 h 106"/>
              <a:gd name="T30" fmla="*/ 9 w 94"/>
              <a:gd name="T31" fmla="*/ 95 h 106"/>
              <a:gd name="T32" fmla="*/ 11 w 94"/>
              <a:gd name="T33" fmla="*/ 98 h 106"/>
              <a:gd name="T34" fmla="*/ 84 w 94"/>
              <a:gd name="T35" fmla="*/ 97 h 106"/>
              <a:gd name="T36" fmla="*/ 85 w 94"/>
              <a:gd name="T37" fmla="*/ 95 h 106"/>
              <a:gd name="T38" fmla="*/ 67 w 94"/>
              <a:gd name="T39" fmla="*/ 36 h 106"/>
              <a:gd name="T40" fmla="*/ 60 w 94"/>
              <a:gd name="T41" fmla="*/ 33 h 106"/>
              <a:gd name="T42" fmla="*/ 57 w 94"/>
              <a:gd name="T43" fmla="*/ 8 h 106"/>
              <a:gd name="T44" fmla="*/ 81 w 94"/>
              <a:gd name="T45" fmla="*/ 31 h 106"/>
              <a:gd name="T46" fmla="*/ 62 w 94"/>
              <a:gd name="T47" fmla="*/ 27 h 106"/>
              <a:gd name="T48" fmla="*/ 64 w 94"/>
              <a:gd name="T49" fmla="*/ 30 h 106"/>
              <a:gd name="T50" fmla="*/ 81 w 94"/>
              <a:gd name="T51" fmla="*/ 31 h 106"/>
              <a:gd name="T52" fmla="*/ 23 w 94"/>
              <a:gd name="T53" fmla="*/ 47 h 106"/>
              <a:gd name="T54" fmla="*/ 23 w 94"/>
              <a:gd name="T55" fmla="*/ 42 h 106"/>
              <a:gd name="T56" fmla="*/ 73 w 94"/>
              <a:gd name="T57" fmla="*/ 44 h 106"/>
              <a:gd name="T58" fmla="*/ 23 w 94"/>
              <a:gd name="T59" fmla="*/ 47 h 106"/>
              <a:gd name="T60" fmla="*/ 23 w 94"/>
              <a:gd name="T61" fmla="*/ 64 h 106"/>
              <a:gd name="T62" fmla="*/ 23 w 94"/>
              <a:gd name="T63" fmla="*/ 59 h 106"/>
              <a:gd name="T64" fmla="*/ 73 w 94"/>
              <a:gd name="T65" fmla="*/ 62 h 106"/>
              <a:gd name="T66" fmla="*/ 23 w 94"/>
              <a:gd name="T67" fmla="*/ 64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4" h="106">
                <a:moveTo>
                  <a:pt x="23" y="81"/>
                </a:moveTo>
                <a:cubicBezTo>
                  <a:pt x="22" y="81"/>
                  <a:pt x="21" y="80"/>
                  <a:pt x="21" y="79"/>
                </a:cubicBezTo>
                <a:cubicBezTo>
                  <a:pt x="21" y="78"/>
                  <a:pt x="22" y="76"/>
                  <a:pt x="23" y="76"/>
                </a:cubicBezTo>
                <a:cubicBezTo>
                  <a:pt x="71" y="76"/>
                  <a:pt x="71" y="76"/>
                  <a:pt x="71" y="76"/>
                </a:cubicBezTo>
                <a:cubicBezTo>
                  <a:pt x="72" y="76"/>
                  <a:pt x="73" y="78"/>
                  <a:pt x="73" y="79"/>
                </a:cubicBezTo>
                <a:cubicBezTo>
                  <a:pt x="73" y="80"/>
                  <a:pt x="72" y="81"/>
                  <a:pt x="71" y="81"/>
                </a:cubicBezTo>
                <a:cubicBezTo>
                  <a:pt x="23" y="81"/>
                  <a:pt x="23" y="81"/>
                  <a:pt x="23" y="81"/>
                </a:cubicBezTo>
                <a:close/>
                <a:moveTo>
                  <a:pt x="11" y="0"/>
                </a:moveTo>
                <a:cubicBezTo>
                  <a:pt x="11" y="0"/>
                  <a:pt x="11" y="0"/>
                  <a:pt x="11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1" y="0"/>
                  <a:pt x="62" y="0"/>
                  <a:pt x="63" y="1"/>
                </a:cubicBezTo>
                <a:cubicBezTo>
                  <a:pt x="92" y="31"/>
                  <a:pt x="92" y="31"/>
                  <a:pt x="92" y="31"/>
                </a:cubicBezTo>
                <a:cubicBezTo>
                  <a:pt x="93" y="32"/>
                  <a:pt x="94" y="33"/>
                  <a:pt x="94" y="34"/>
                </a:cubicBezTo>
                <a:cubicBezTo>
                  <a:pt x="94" y="34"/>
                  <a:pt x="94" y="34"/>
                  <a:pt x="94" y="34"/>
                </a:cubicBezTo>
                <a:cubicBezTo>
                  <a:pt x="94" y="95"/>
                  <a:pt x="94" y="95"/>
                  <a:pt x="94" y="95"/>
                </a:cubicBezTo>
                <a:cubicBezTo>
                  <a:pt x="94" y="98"/>
                  <a:pt x="92" y="101"/>
                  <a:pt x="90" y="103"/>
                </a:cubicBezTo>
                <a:cubicBezTo>
                  <a:pt x="90" y="103"/>
                  <a:pt x="90" y="103"/>
                  <a:pt x="90" y="103"/>
                </a:cubicBezTo>
                <a:cubicBezTo>
                  <a:pt x="90" y="103"/>
                  <a:pt x="90" y="103"/>
                  <a:pt x="90" y="103"/>
                </a:cubicBezTo>
                <a:cubicBezTo>
                  <a:pt x="88" y="105"/>
                  <a:pt x="86" y="106"/>
                  <a:pt x="83" y="106"/>
                </a:cubicBezTo>
                <a:cubicBezTo>
                  <a:pt x="11" y="106"/>
                  <a:pt x="11" y="106"/>
                  <a:pt x="11" y="106"/>
                </a:cubicBezTo>
                <a:cubicBezTo>
                  <a:pt x="8" y="106"/>
                  <a:pt x="6" y="105"/>
                  <a:pt x="4" y="103"/>
                </a:cubicBezTo>
                <a:cubicBezTo>
                  <a:pt x="4" y="103"/>
                  <a:pt x="4" y="103"/>
                  <a:pt x="4" y="103"/>
                </a:cubicBezTo>
                <a:cubicBezTo>
                  <a:pt x="2" y="101"/>
                  <a:pt x="0" y="98"/>
                  <a:pt x="0" y="95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8"/>
                  <a:pt x="2" y="5"/>
                  <a:pt x="4" y="3"/>
                </a:cubicBezTo>
                <a:cubicBezTo>
                  <a:pt x="6" y="1"/>
                  <a:pt x="8" y="0"/>
                  <a:pt x="11" y="0"/>
                </a:cubicBezTo>
                <a:close/>
                <a:moveTo>
                  <a:pt x="57" y="8"/>
                </a:moveTo>
                <a:cubicBezTo>
                  <a:pt x="57" y="8"/>
                  <a:pt x="57" y="8"/>
                  <a:pt x="57" y="8"/>
                </a:cubicBezTo>
                <a:cubicBezTo>
                  <a:pt x="11" y="8"/>
                  <a:pt x="11" y="8"/>
                  <a:pt x="11" y="8"/>
                </a:cubicBezTo>
                <a:cubicBezTo>
                  <a:pt x="11" y="8"/>
                  <a:pt x="10" y="9"/>
                  <a:pt x="9" y="9"/>
                </a:cubicBezTo>
                <a:cubicBezTo>
                  <a:pt x="9" y="10"/>
                  <a:pt x="9" y="10"/>
                  <a:pt x="9" y="11"/>
                </a:cubicBezTo>
                <a:cubicBezTo>
                  <a:pt x="9" y="95"/>
                  <a:pt x="9" y="95"/>
                  <a:pt x="9" y="95"/>
                </a:cubicBezTo>
                <a:cubicBezTo>
                  <a:pt x="9" y="96"/>
                  <a:pt x="9" y="97"/>
                  <a:pt x="9" y="97"/>
                </a:cubicBezTo>
                <a:cubicBezTo>
                  <a:pt x="10" y="98"/>
                  <a:pt x="11" y="98"/>
                  <a:pt x="11" y="98"/>
                </a:cubicBezTo>
                <a:cubicBezTo>
                  <a:pt x="83" y="98"/>
                  <a:pt x="83" y="98"/>
                  <a:pt x="83" y="98"/>
                </a:cubicBezTo>
                <a:cubicBezTo>
                  <a:pt x="83" y="98"/>
                  <a:pt x="84" y="98"/>
                  <a:pt x="84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6"/>
                  <a:pt x="85" y="95"/>
                </a:cubicBezTo>
                <a:cubicBezTo>
                  <a:pt x="85" y="36"/>
                  <a:pt x="85" y="36"/>
                  <a:pt x="85" y="36"/>
                </a:cubicBezTo>
                <a:cubicBezTo>
                  <a:pt x="67" y="36"/>
                  <a:pt x="67" y="36"/>
                  <a:pt x="67" y="36"/>
                </a:cubicBezTo>
                <a:cubicBezTo>
                  <a:pt x="64" y="36"/>
                  <a:pt x="62" y="35"/>
                  <a:pt x="60" y="33"/>
                </a:cubicBezTo>
                <a:cubicBezTo>
                  <a:pt x="60" y="33"/>
                  <a:pt x="60" y="33"/>
                  <a:pt x="60" y="33"/>
                </a:cubicBezTo>
                <a:cubicBezTo>
                  <a:pt x="58" y="32"/>
                  <a:pt x="57" y="29"/>
                  <a:pt x="57" y="27"/>
                </a:cubicBezTo>
                <a:cubicBezTo>
                  <a:pt x="57" y="8"/>
                  <a:pt x="57" y="8"/>
                  <a:pt x="57" y="8"/>
                </a:cubicBezTo>
                <a:close/>
                <a:moveTo>
                  <a:pt x="81" y="31"/>
                </a:moveTo>
                <a:cubicBezTo>
                  <a:pt x="81" y="31"/>
                  <a:pt x="81" y="31"/>
                  <a:pt x="81" y="31"/>
                </a:cubicBezTo>
                <a:cubicBezTo>
                  <a:pt x="62" y="12"/>
                  <a:pt x="62" y="12"/>
                  <a:pt x="62" y="12"/>
                </a:cubicBezTo>
                <a:cubicBezTo>
                  <a:pt x="62" y="27"/>
                  <a:pt x="62" y="27"/>
                  <a:pt x="62" y="27"/>
                </a:cubicBezTo>
                <a:cubicBezTo>
                  <a:pt x="62" y="28"/>
                  <a:pt x="63" y="29"/>
                  <a:pt x="63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1"/>
                  <a:pt x="65" y="31"/>
                  <a:pt x="67" y="31"/>
                </a:cubicBezTo>
                <a:cubicBezTo>
                  <a:pt x="81" y="31"/>
                  <a:pt x="81" y="31"/>
                  <a:pt x="81" y="31"/>
                </a:cubicBezTo>
                <a:close/>
                <a:moveTo>
                  <a:pt x="23" y="47"/>
                </a:moveTo>
                <a:cubicBezTo>
                  <a:pt x="23" y="47"/>
                  <a:pt x="23" y="47"/>
                  <a:pt x="23" y="47"/>
                </a:cubicBezTo>
                <a:cubicBezTo>
                  <a:pt x="22" y="47"/>
                  <a:pt x="21" y="46"/>
                  <a:pt x="21" y="44"/>
                </a:cubicBezTo>
                <a:cubicBezTo>
                  <a:pt x="21" y="43"/>
                  <a:pt x="22" y="42"/>
                  <a:pt x="23" y="42"/>
                </a:cubicBezTo>
                <a:cubicBezTo>
                  <a:pt x="71" y="42"/>
                  <a:pt x="71" y="42"/>
                  <a:pt x="71" y="42"/>
                </a:cubicBezTo>
                <a:cubicBezTo>
                  <a:pt x="72" y="42"/>
                  <a:pt x="73" y="43"/>
                  <a:pt x="73" y="44"/>
                </a:cubicBezTo>
                <a:cubicBezTo>
                  <a:pt x="73" y="46"/>
                  <a:pt x="72" y="47"/>
                  <a:pt x="71" y="47"/>
                </a:cubicBezTo>
                <a:cubicBezTo>
                  <a:pt x="23" y="47"/>
                  <a:pt x="23" y="47"/>
                  <a:pt x="23" y="47"/>
                </a:cubicBezTo>
                <a:close/>
                <a:moveTo>
                  <a:pt x="23" y="64"/>
                </a:moveTo>
                <a:cubicBezTo>
                  <a:pt x="23" y="64"/>
                  <a:pt x="23" y="64"/>
                  <a:pt x="23" y="64"/>
                </a:cubicBezTo>
                <a:cubicBezTo>
                  <a:pt x="22" y="64"/>
                  <a:pt x="21" y="63"/>
                  <a:pt x="21" y="62"/>
                </a:cubicBezTo>
                <a:cubicBezTo>
                  <a:pt x="21" y="60"/>
                  <a:pt x="22" y="59"/>
                  <a:pt x="23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2" y="59"/>
                  <a:pt x="73" y="60"/>
                  <a:pt x="73" y="62"/>
                </a:cubicBezTo>
                <a:cubicBezTo>
                  <a:pt x="73" y="63"/>
                  <a:pt x="72" y="64"/>
                  <a:pt x="71" y="64"/>
                </a:cubicBezTo>
                <a:cubicBezTo>
                  <a:pt x="23" y="64"/>
                  <a:pt x="23" y="64"/>
                  <a:pt x="23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66" name="Freeform 38"/>
          <p:cNvSpPr>
            <a:spLocks noEditPoints="1"/>
          </p:cNvSpPr>
          <p:nvPr/>
        </p:nvSpPr>
        <p:spPr bwMode="auto">
          <a:xfrm>
            <a:off x="5223384" y="2067548"/>
            <a:ext cx="263012" cy="257680"/>
          </a:xfrm>
          <a:custGeom>
            <a:avLst/>
            <a:gdLst>
              <a:gd name="T0" fmla="*/ 107 w 108"/>
              <a:gd name="T1" fmla="*/ 76 h 107"/>
              <a:gd name="T2" fmla="*/ 103 w 108"/>
              <a:gd name="T3" fmla="*/ 94 h 107"/>
              <a:gd name="T4" fmla="*/ 98 w 108"/>
              <a:gd name="T5" fmla="*/ 102 h 107"/>
              <a:gd name="T6" fmla="*/ 85 w 108"/>
              <a:gd name="T7" fmla="*/ 93 h 107"/>
              <a:gd name="T8" fmla="*/ 74 w 108"/>
              <a:gd name="T9" fmla="*/ 105 h 107"/>
              <a:gd name="T10" fmla="*/ 62 w 108"/>
              <a:gd name="T11" fmla="*/ 58 h 107"/>
              <a:gd name="T12" fmla="*/ 56 w 108"/>
              <a:gd name="T13" fmla="*/ 72 h 107"/>
              <a:gd name="T14" fmla="*/ 45 w 108"/>
              <a:gd name="T15" fmla="*/ 73 h 107"/>
              <a:gd name="T16" fmla="*/ 34 w 108"/>
              <a:gd name="T17" fmla="*/ 61 h 107"/>
              <a:gd name="T18" fmla="*/ 34 w 108"/>
              <a:gd name="T19" fmla="*/ 44 h 107"/>
              <a:gd name="T20" fmla="*/ 62 w 108"/>
              <a:gd name="T21" fmla="*/ 33 h 107"/>
              <a:gd name="T22" fmla="*/ 69 w 108"/>
              <a:gd name="T23" fmla="*/ 38 h 107"/>
              <a:gd name="T24" fmla="*/ 73 w 108"/>
              <a:gd name="T25" fmla="*/ 55 h 107"/>
              <a:gd name="T26" fmla="*/ 69 w 108"/>
              <a:gd name="T27" fmla="*/ 46 h 107"/>
              <a:gd name="T28" fmla="*/ 65 w 108"/>
              <a:gd name="T29" fmla="*/ 41 h 107"/>
              <a:gd name="T30" fmla="*/ 42 w 108"/>
              <a:gd name="T31" fmla="*/ 41 h 107"/>
              <a:gd name="T32" fmla="*/ 38 w 108"/>
              <a:gd name="T33" fmla="*/ 46 h 107"/>
              <a:gd name="T34" fmla="*/ 38 w 108"/>
              <a:gd name="T35" fmla="*/ 59 h 107"/>
              <a:gd name="T36" fmla="*/ 47 w 108"/>
              <a:gd name="T37" fmla="*/ 68 h 107"/>
              <a:gd name="T38" fmla="*/ 54 w 108"/>
              <a:gd name="T39" fmla="*/ 84 h 107"/>
              <a:gd name="T40" fmla="*/ 40 w 108"/>
              <a:gd name="T41" fmla="*/ 86 h 107"/>
              <a:gd name="T42" fmla="*/ 20 w 108"/>
              <a:gd name="T43" fmla="*/ 66 h 107"/>
              <a:gd name="T44" fmla="*/ 20 w 108"/>
              <a:gd name="T45" fmla="*/ 39 h 107"/>
              <a:gd name="T46" fmla="*/ 40 w 108"/>
              <a:gd name="T47" fmla="*/ 19 h 107"/>
              <a:gd name="T48" fmla="*/ 67 w 108"/>
              <a:gd name="T49" fmla="*/ 19 h 107"/>
              <a:gd name="T50" fmla="*/ 87 w 108"/>
              <a:gd name="T51" fmla="*/ 39 h 107"/>
              <a:gd name="T52" fmla="*/ 85 w 108"/>
              <a:gd name="T53" fmla="*/ 53 h 107"/>
              <a:gd name="T54" fmla="*/ 76 w 108"/>
              <a:gd name="T55" fmla="*/ 31 h 107"/>
              <a:gd name="T56" fmla="*/ 42 w 108"/>
              <a:gd name="T57" fmla="*/ 24 h 107"/>
              <a:gd name="T58" fmla="*/ 25 w 108"/>
              <a:gd name="T59" fmla="*/ 41 h 107"/>
              <a:gd name="T60" fmla="*/ 25 w 108"/>
              <a:gd name="T61" fmla="*/ 65 h 107"/>
              <a:gd name="T62" fmla="*/ 54 w 108"/>
              <a:gd name="T63" fmla="*/ 84 h 107"/>
              <a:gd name="T64" fmla="*/ 58 w 108"/>
              <a:gd name="T65" fmla="*/ 102 h 107"/>
              <a:gd name="T66" fmla="*/ 33 w 108"/>
              <a:gd name="T67" fmla="*/ 102 h 107"/>
              <a:gd name="T68" fmla="*/ 4 w 108"/>
              <a:gd name="T69" fmla="*/ 73 h 107"/>
              <a:gd name="T70" fmla="*/ 4 w 108"/>
              <a:gd name="T71" fmla="*/ 32 h 107"/>
              <a:gd name="T72" fmla="*/ 33 w 108"/>
              <a:gd name="T73" fmla="*/ 4 h 107"/>
              <a:gd name="T74" fmla="*/ 74 w 108"/>
              <a:gd name="T75" fmla="*/ 4 h 107"/>
              <a:gd name="T76" fmla="*/ 91 w 108"/>
              <a:gd name="T77" fmla="*/ 15 h 107"/>
              <a:gd name="T78" fmla="*/ 107 w 108"/>
              <a:gd name="T79" fmla="*/ 53 h 107"/>
              <a:gd name="T80" fmla="*/ 95 w 108"/>
              <a:gd name="T81" fmla="*/ 36 h 107"/>
              <a:gd name="T82" fmla="*/ 71 w 108"/>
              <a:gd name="T83" fmla="*/ 11 h 107"/>
              <a:gd name="T84" fmla="*/ 36 w 108"/>
              <a:gd name="T85" fmla="*/ 11 h 107"/>
              <a:gd name="T86" fmla="*/ 9 w 108"/>
              <a:gd name="T87" fmla="*/ 53 h 107"/>
              <a:gd name="T88" fmla="*/ 22 w 108"/>
              <a:gd name="T89" fmla="*/ 85 h 107"/>
              <a:gd name="T90" fmla="*/ 99 w 108"/>
              <a:gd name="T91" fmla="*/ 76 h 107"/>
              <a:gd name="T92" fmla="*/ 77 w 108"/>
              <a:gd name="T93" fmla="*/ 98 h 107"/>
              <a:gd name="T94" fmla="*/ 83 w 108"/>
              <a:gd name="T95" fmla="*/ 87 h 107"/>
              <a:gd name="T96" fmla="*/ 98 w 108"/>
              <a:gd name="T97" fmla="*/ 95 h 107"/>
              <a:gd name="T98" fmla="*/ 88 w 108"/>
              <a:gd name="T99" fmla="*/ 8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8" h="107">
                <a:moveTo>
                  <a:pt x="62" y="58"/>
                </a:moveTo>
                <a:cubicBezTo>
                  <a:pt x="106" y="73"/>
                  <a:pt x="106" y="73"/>
                  <a:pt x="106" y="73"/>
                </a:cubicBezTo>
                <a:cubicBezTo>
                  <a:pt x="107" y="73"/>
                  <a:pt x="108" y="75"/>
                  <a:pt x="107" y="76"/>
                </a:cubicBezTo>
                <a:cubicBezTo>
                  <a:pt x="107" y="77"/>
                  <a:pt x="107" y="77"/>
                  <a:pt x="106" y="77"/>
                </a:cubicBezTo>
                <a:cubicBezTo>
                  <a:pt x="94" y="84"/>
                  <a:pt x="94" y="84"/>
                  <a:pt x="94" y="84"/>
                </a:cubicBezTo>
                <a:cubicBezTo>
                  <a:pt x="103" y="94"/>
                  <a:pt x="103" y="94"/>
                  <a:pt x="103" y="94"/>
                </a:cubicBezTo>
                <a:cubicBezTo>
                  <a:pt x="104" y="94"/>
                  <a:pt x="104" y="96"/>
                  <a:pt x="103" y="97"/>
                </a:cubicBezTo>
                <a:cubicBezTo>
                  <a:pt x="103" y="97"/>
                  <a:pt x="103" y="97"/>
                  <a:pt x="103" y="97"/>
                </a:cubicBezTo>
                <a:cubicBezTo>
                  <a:pt x="98" y="102"/>
                  <a:pt x="98" y="102"/>
                  <a:pt x="98" y="102"/>
                </a:cubicBezTo>
                <a:cubicBezTo>
                  <a:pt x="97" y="103"/>
                  <a:pt x="95" y="103"/>
                  <a:pt x="94" y="102"/>
                </a:cubicBezTo>
                <a:cubicBezTo>
                  <a:pt x="94" y="102"/>
                  <a:pt x="94" y="102"/>
                  <a:pt x="94" y="102"/>
                </a:cubicBezTo>
                <a:cubicBezTo>
                  <a:pt x="85" y="93"/>
                  <a:pt x="85" y="93"/>
                  <a:pt x="85" y="93"/>
                </a:cubicBezTo>
                <a:cubicBezTo>
                  <a:pt x="78" y="106"/>
                  <a:pt x="78" y="106"/>
                  <a:pt x="78" y="106"/>
                </a:cubicBezTo>
                <a:cubicBezTo>
                  <a:pt x="78" y="107"/>
                  <a:pt x="76" y="107"/>
                  <a:pt x="75" y="107"/>
                </a:cubicBezTo>
                <a:cubicBezTo>
                  <a:pt x="74" y="106"/>
                  <a:pt x="74" y="106"/>
                  <a:pt x="74" y="105"/>
                </a:cubicBezTo>
                <a:cubicBezTo>
                  <a:pt x="59" y="62"/>
                  <a:pt x="59" y="62"/>
                  <a:pt x="59" y="62"/>
                </a:cubicBezTo>
                <a:cubicBezTo>
                  <a:pt x="59" y="60"/>
                  <a:pt x="60" y="59"/>
                  <a:pt x="61" y="58"/>
                </a:cubicBezTo>
                <a:cubicBezTo>
                  <a:pt x="61" y="58"/>
                  <a:pt x="62" y="58"/>
                  <a:pt x="62" y="58"/>
                </a:cubicBezTo>
                <a:close/>
                <a:moveTo>
                  <a:pt x="54" y="69"/>
                </a:moveTo>
                <a:cubicBezTo>
                  <a:pt x="54" y="69"/>
                  <a:pt x="54" y="69"/>
                  <a:pt x="54" y="69"/>
                </a:cubicBezTo>
                <a:cubicBezTo>
                  <a:pt x="55" y="69"/>
                  <a:pt x="56" y="70"/>
                  <a:pt x="56" y="72"/>
                </a:cubicBezTo>
                <a:cubicBezTo>
                  <a:pt x="56" y="73"/>
                  <a:pt x="55" y="74"/>
                  <a:pt x="54" y="74"/>
                </a:cubicBezTo>
                <a:cubicBezTo>
                  <a:pt x="51" y="74"/>
                  <a:pt x="48" y="74"/>
                  <a:pt x="45" y="73"/>
                </a:cubicBezTo>
                <a:cubicBezTo>
                  <a:pt x="45" y="73"/>
                  <a:pt x="45" y="73"/>
                  <a:pt x="45" y="73"/>
                </a:cubicBezTo>
                <a:cubicBezTo>
                  <a:pt x="43" y="71"/>
                  <a:pt x="40" y="70"/>
                  <a:pt x="38" y="68"/>
                </a:cubicBezTo>
                <a:cubicBezTo>
                  <a:pt x="38" y="68"/>
                  <a:pt x="38" y="68"/>
                  <a:pt x="38" y="68"/>
                </a:cubicBezTo>
                <a:cubicBezTo>
                  <a:pt x="36" y="66"/>
                  <a:pt x="35" y="63"/>
                  <a:pt x="34" y="61"/>
                </a:cubicBezTo>
                <a:cubicBezTo>
                  <a:pt x="33" y="58"/>
                  <a:pt x="32" y="56"/>
                  <a:pt x="32" y="53"/>
                </a:cubicBezTo>
                <a:cubicBezTo>
                  <a:pt x="32" y="50"/>
                  <a:pt x="33" y="47"/>
                  <a:pt x="34" y="45"/>
                </a:cubicBezTo>
                <a:cubicBezTo>
                  <a:pt x="34" y="44"/>
                  <a:pt x="34" y="44"/>
                  <a:pt x="34" y="44"/>
                </a:cubicBezTo>
                <a:cubicBezTo>
                  <a:pt x="35" y="42"/>
                  <a:pt x="36" y="39"/>
                  <a:pt x="38" y="38"/>
                </a:cubicBezTo>
                <a:cubicBezTo>
                  <a:pt x="42" y="34"/>
                  <a:pt x="48" y="31"/>
                  <a:pt x="54" y="31"/>
                </a:cubicBezTo>
                <a:cubicBezTo>
                  <a:pt x="56" y="31"/>
                  <a:pt x="59" y="32"/>
                  <a:pt x="62" y="33"/>
                </a:cubicBezTo>
                <a:cubicBezTo>
                  <a:pt x="62" y="33"/>
                  <a:pt x="62" y="33"/>
                  <a:pt x="62" y="33"/>
                </a:cubicBezTo>
                <a:cubicBezTo>
                  <a:pt x="64" y="34"/>
                  <a:pt x="67" y="36"/>
                  <a:pt x="69" y="38"/>
                </a:cubicBezTo>
                <a:cubicBezTo>
                  <a:pt x="69" y="38"/>
                  <a:pt x="69" y="38"/>
                  <a:pt x="69" y="38"/>
                </a:cubicBezTo>
                <a:cubicBezTo>
                  <a:pt x="71" y="40"/>
                  <a:pt x="72" y="42"/>
                  <a:pt x="73" y="45"/>
                </a:cubicBezTo>
                <a:cubicBezTo>
                  <a:pt x="74" y="47"/>
                  <a:pt x="75" y="50"/>
                  <a:pt x="75" y="53"/>
                </a:cubicBezTo>
                <a:cubicBezTo>
                  <a:pt x="75" y="54"/>
                  <a:pt x="74" y="55"/>
                  <a:pt x="73" y="55"/>
                </a:cubicBezTo>
                <a:cubicBezTo>
                  <a:pt x="71" y="55"/>
                  <a:pt x="70" y="54"/>
                  <a:pt x="70" y="53"/>
                </a:cubicBezTo>
                <a:cubicBezTo>
                  <a:pt x="70" y="50"/>
                  <a:pt x="70" y="48"/>
                  <a:pt x="69" y="46"/>
                </a:cubicBezTo>
                <a:cubicBezTo>
                  <a:pt x="69" y="46"/>
                  <a:pt x="69" y="46"/>
                  <a:pt x="69" y="46"/>
                </a:cubicBezTo>
                <a:cubicBezTo>
                  <a:pt x="69" y="46"/>
                  <a:pt x="69" y="46"/>
                  <a:pt x="69" y="46"/>
                </a:cubicBezTo>
                <a:cubicBezTo>
                  <a:pt x="68" y="44"/>
                  <a:pt x="67" y="43"/>
                  <a:pt x="65" y="41"/>
                </a:cubicBezTo>
                <a:cubicBezTo>
                  <a:pt x="65" y="41"/>
                  <a:pt x="65" y="41"/>
                  <a:pt x="65" y="41"/>
                </a:cubicBezTo>
                <a:cubicBezTo>
                  <a:pt x="64" y="39"/>
                  <a:pt x="62" y="38"/>
                  <a:pt x="60" y="37"/>
                </a:cubicBezTo>
                <a:cubicBezTo>
                  <a:pt x="58" y="37"/>
                  <a:pt x="56" y="36"/>
                  <a:pt x="54" y="36"/>
                </a:cubicBezTo>
                <a:cubicBezTo>
                  <a:pt x="49" y="36"/>
                  <a:pt x="45" y="38"/>
                  <a:pt x="42" y="41"/>
                </a:cubicBezTo>
                <a:cubicBezTo>
                  <a:pt x="42" y="41"/>
                  <a:pt x="42" y="41"/>
                  <a:pt x="42" y="41"/>
                </a:cubicBezTo>
                <a:cubicBezTo>
                  <a:pt x="40" y="42"/>
                  <a:pt x="39" y="44"/>
                  <a:pt x="38" y="46"/>
                </a:cubicBezTo>
                <a:cubicBezTo>
                  <a:pt x="38" y="46"/>
                  <a:pt x="38" y="46"/>
                  <a:pt x="38" y="46"/>
                </a:cubicBezTo>
                <a:cubicBezTo>
                  <a:pt x="37" y="48"/>
                  <a:pt x="37" y="50"/>
                  <a:pt x="37" y="53"/>
                </a:cubicBezTo>
                <a:cubicBezTo>
                  <a:pt x="37" y="55"/>
                  <a:pt x="37" y="57"/>
                  <a:pt x="38" y="59"/>
                </a:cubicBezTo>
                <a:cubicBezTo>
                  <a:pt x="38" y="59"/>
                  <a:pt x="38" y="59"/>
                  <a:pt x="38" y="59"/>
                </a:cubicBezTo>
                <a:cubicBezTo>
                  <a:pt x="39" y="61"/>
                  <a:pt x="40" y="63"/>
                  <a:pt x="42" y="64"/>
                </a:cubicBezTo>
                <a:cubicBezTo>
                  <a:pt x="42" y="64"/>
                  <a:pt x="42" y="64"/>
                  <a:pt x="42" y="64"/>
                </a:cubicBezTo>
                <a:cubicBezTo>
                  <a:pt x="43" y="66"/>
                  <a:pt x="45" y="67"/>
                  <a:pt x="47" y="68"/>
                </a:cubicBezTo>
                <a:cubicBezTo>
                  <a:pt x="49" y="69"/>
                  <a:pt x="51" y="69"/>
                  <a:pt x="54" y="69"/>
                </a:cubicBezTo>
                <a:close/>
                <a:moveTo>
                  <a:pt x="54" y="84"/>
                </a:moveTo>
                <a:cubicBezTo>
                  <a:pt x="54" y="84"/>
                  <a:pt x="54" y="84"/>
                  <a:pt x="54" y="84"/>
                </a:cubicBezTo>
                <a:cubicBezTo>
                  <a:pt x="55" y="84"/>
                  <a:pt x="56" y="85"/>
                  <a:pt x="56" y="86"/>
                </a:cubicBezTo>
                <a:cubicBezTo>
                  <a:pt x="56" y="88"/>
                  <a:pt x="55" y="89"/>
                  <a:pt x="54" y="89"/>
                </a:cubicBezTo>
                <a:cubicBezTo>
                  <a:pt x="49" y="89"/>
                  <a:pt x="44" y="88"/>
                  <a:pt x="40" y="86"/>
                </a:cubicBezTo>
                <a:cubicBezTo>
                  <a:pt x="35" y="84"/>
                  <a:pt x="31" y="81"/>
                  <a:pt x="28" y="78"/>
                </a:cubicBezTo>
                <a:cubicBezTo>
                  <a:pt x="25" y="75"/>
                  <a:pt x="22" y="71"/>
                  <a:pt x="20" y="67"/>
                </a:cubicBezTo>
                <a:cubicBezTo>
                  <a:pt x="20" y="66"/>
                  <a:pt x="20" y="66"/>
                  <a:pt x="20" y="66"/>
                </a:cubicBezTo>
                <a:cubicBezTo>
                  <a:pt x="19" y="62"/>
                  <a:pt x="18" y="58"/>
                  <a:pt x="18" y="53"/>
                </a:cubicBezTo>
                <a:cubicBezTo>
                  <a:pt x="18" y="48"/>
                  <a:pt x="19" y="43"/>
                  <a:pt x="20" y="39"/>
                </a:cubicBezTo>
                <a:cubicBezTo>
                  <a:pt x="20" y="39"/>
                  <a:pt x="20" y="39"/>
                  <a:pt x="20" y="39"/>
                </a:cubicBezTo>
                <a:cubicBezTo>
                  <a:pt x="22" y="35"/>
                  <a:pt x="25" y="31"/>
                  <a:pt x="28" y="27"/>
                </a:cubicBezTo>
                <a:cubicBezTo>
                  <a:pt x="31" y="24"/>
                  <a:pt x="35" y="21"/>
                  <a:pt x="40" y="19"/>
                </a:cubicBezTo>
                <a:cubicBezTo>
                  <a:pt x="40" y="19"/>
                  <a:pt x="40" y="19"/>
                  <a:pt x="40" y="19"/>
                </a:cubicBezTo>
                <a:cubicBezTo>
                  <a:pt x="44" y="18"/>
                  <a:pt x="49" y="17"/>
                  <a:pt x="54" y="17"/>
                </a:cubicBezTo>
                <a:cubicBezTo>
                  <a:pt x="58" y="17"/>
                  <a:pt x="63" y="18"/>
                  <a:pt x="67" y="19"/>
                </a:cubicBezTo>
                <a:cubicBezTo>
                  <a:pt x="67" y="19"/>
                  <a:pt x="67" y="19"/>
                  <a:pt x="67" y="19"/>
                </a:cubicBezTo>
                <a:cubicBezTo>
                  <a:pt x="72" y="21"/>
                  <a:pt x="76" y="24"/>
                  <a:pt x="79" y="27"/>
                </a:cubicBezTo>
                <a:cubicBezTo>
                  <a:pt x="82" y="31"/>
                  <a:pt x="85" y="35"/>
                  <a:pt x="87" y="39"/>
                </a:cubicBezTo>
                <a:cubicBezTo>
                  <a:pt x="87" y="39"/>
                  <a:pt x="87" y="39"/>
                  <a:pt x="87" y="39"/>
                </a:cubicBezTo>
                <a:cubicBezTo>
                  <a:pt x="89" y="43"/>
                  <a:pt x="89" y="48"/>
                  <a:pt x="89" y="53"/>
                </a:cubicBezTo>
                <a:cubicBezTo>
                  <a:pt x="89" y="54"/>
                  <a:pt x="88" y="55"/>
                  <a:pt x="87" y="55"/>
                </a:cubicBezTo>
                <a:cubicBezTo>
                  <a:pt x="86" y="55"/>
                  <a:pt x="85" y="54"/>
                  <a:pt x="85" y="53"/>
                </a:cubicBezTo>
                <a:cubicBezTo>
                  <a:pt x="85" y="49"/>
                  <a:pt x="84" y="45"/>
                  <a:pt x="82" y="41"/>
                </a:cubicBezTo>
                <a:cubicBezTo>
                  <a:pt x="82" y="41"/>
                  <a:pt x="82" y="41"/>
                  <a:pt x="82" y="41"/>
                </a:cubicBezTo>
                <a:cubicBezTo>
                  <a:pt x="81" y="37"/>
                  <a:pt x="78" y="34"/>
                  <a:pt x="76" y="31"/>
                </a:cubicBezTo>
                <a:cubicBezTo>
                  <a:pt x="73" y="28"/>
                  <a:pt x="69" y="26"/>
                  <a:pt x="65" y="24"/>
                </a:cubicBezTo>
                <a:cubicBezTo>
                  <a:pt x="62" y="23"/>
                  <a:pt x="58" y="22"/>
                  <a:pt x="54" y="22"/>
                </a:cubicBezTo>
                <a:cubicBezTo>
                  <a:pt x="49" y="22"/>
                  <a:pt x="45" y="23"/>
                  <a:pt x="42" y="24"/>
                </a:cubicBezTo>
                <a:cubicBezTo>
                  <a:pt x="42" y="24"/>
                  <a:pt x="42" y="24"/>
                  <a:pt x="42" y="24"/>
                </a:cubicBezTo>
                <a:cubicBezTo>
                  <a:pt x="38" y="26"/>
                  <a:pt x="34" y="28"/>
                  <a:pt x="32" y="31"/>
                </a:cubicBezTo>
                <a:cubicBezTo>
                  <a:pt x="29" y="34"/>
                  <a:pt x="26" y="37"/>
                  <a:pt x="25" y="41"/>
                </a:cubicBezTo>
                <a:cubicBezTo>
                  <a:pt x="23" y="44"/>
                  <a:pt x="23" y="49"/>
                  <a:pt x="23" y="53"/>
                </a:cubicBezTo>
                <a:cubicBezTo>
                  <a:pt x="23" y="57"/>
                  <a:pt x="23" y="61"/>
                  <a:pt x="25" y="65"/>
                </a:cubicBezTo>
                <a:cubicBezTo>
                  <a:pt x="25" y="65"/>
                  <a:pt x="25" y="65"/>
                  <a:pt x="25" y="65"/>
                </a:cubicBezTo>
                <a:cubicBezTo>
                  <a:pt x="26" y="68"/>
                  <a:pt x="29" y="72"/>
                  <a:pt x="32" y="75"/>
                </a:cubicBezTo>
                <a:cubicBezTo>
                  <a:pt x="34" y="78"/>
                  <a:pt x="38" y="80"/>
                  <a:pt x="42" y="81"/>
                </a:cubicBezTo>
                <a:cubicBezTo>
                  <a:pt x="45" y="83"/>
                  <a:pt x="49" y="84"/>
                  <a:pt x="54" y="84"/>
                </a:cubicBezTo>
                <a:close/>
                <a:moveTo>
                  <a:pt x="54" y="98"/>
                </a:moveTo>
                <a:cubicBezTo>
                  <a:pt x="54" y="98"/>
                  <a:pt x="54" y="98"/>
                  <a:pt x="54" y="98"/>
                </a:cubicBezTo>
                <a:cubicBezTo>
                  <a:pt x="56" y="98"/>
                  <a:pt x="58" y="100"/>
                  <a:pt x="58" y="102"/>
                </a:cubicBezTo>
                <a:cubicBezTo>
                  <a:pt x="58" y="104"/>
                  <a:pt x="56" y="106"/>
                  <a:pt x="54" y="106"/>
                </a:cubicBezTo>
                <a:cubicBezTo>
                  <a:pt x="46" y="106"/>
                  <a:pt x="40" y="104"/>
                  <a:pt x="33" y="102"/>
                </a:cubicBezTo>
                <a:cubicBezTo>
                  <a:pt x="33" y="102"/>
                  <a:pt x="33" y="102"/>
                  <a:pt x="33" y="102"/>
                </a:cubicBezTo>
                <a:cubicBezTo>
                  <a:pt x="27" y="99"/>
                  <a:pt x="21" y="95"/>
                  <a:pt x="16" y="90"/>
                </a:cubicBezTo>
                <a:cubicBezTo>
                  <a:pt x="11" y="85"/>
                  <a:pt x="7" y="80"/>
                  <a:pt x="4" y="73"/>
                </a:cubicBezTo>
                <a:cubicBezTo>
                  <a:pt x="4" y="73"/>
                  <a:pt x="4" y="73"/>
                  <a:pt x="4" y="73"/>
                </a:cubicBezTo>
                <a:cubicBezTo>
                  <a:pt x="2" y="67"/>
                  <a:pt x="0" y="60"/>
                  <a:pt x="0" y="53"/>
                </a:cubicBezTo>
                <a:cubicBezTo>
                  <a:pt x="0" y="46"/>
                  <a:pt x="2" y="39"/>
                  <a:pt x="4" y="32"/>
                </a:cubicBezTo>
                <a:cubicBezTo>
                  <a:pt x="4" y="32"/>
                  <a:pt x="4" y="32"/>
                  <a:pt x="4" y="32"/>
                </a:cubicBezTo>
                <a:cubicBezTo>
                  <a:pt x="4" y="32"/>
                  <a:pt x="4" y="32"/>
                  <a:pt x="4" y="32"/>
                </a:cubicBezTo>
                <a:cubicBezTo>
                  <a:pt x="7" y="26"/>
                  <a:pt x="11" y="20"/>
                  <a:pt x="16" y="15"/>
                </a:cubicBezTo>
                <a:cubicBezTo>
                  <a:pt x="21" y="10"/>
                  <a:pt x="27" y="6"/>
                  <a:pt x="33" y="4"/>
                </a:cubicBezTo>
                <a:cubicBezTo>
                  <a:pt x="33" y="3"/>
                  <a:pt x="33" y="3"/>
                  <a:pt x="33" y="3"/>
                </a:cubicBezTo>
                <a:cubicBezTo>
                  <a:pt x="40" y="1"/>
                  <a:pt x="46" y="0"/>
                  <a:pt x="54" y="0"/>
                </a:cubicBezTo>
                <a:cubicBezTo>
                  <a:pt x="61" y="0"/>
                  <a:pt x="68" y="1"/>
                  <a:pt x="74" y="4"/>
                </a:cubicBezTo>
                <a:cubicBezTo>
                  <a:pt x="74" y="4"/>
                  <a:pt x="74" y="4"/>
                  <a:pt x="74" y="4"/>
                </a:cubicBezTo>
                <a:cubicBezTo>
                  <a:pt x="74" y="4"/>
                  <a:pt x="74" y="4"/>
                  <a:pt x="74" y="4"/>
                </a:cubicBezTo>
                <a:cubicBezTo>
                  <a:pt x="80" y="6"/>
                  <a:pt x="86" y="10"/>
                  <a:pt x="91" y="15"/>
                </a:cubicBezTo>
                <a:cubicBezTo>
                  <a:pt x="96" y="20"/>
                  <a:pt x="100" y="26"/>
                  <a:pt x="103" y="32"/>
                </a:cubicBezTo>
                <a:cubicBezTo>
                  <a:pt x="103" y="33"/>
                  <a:pt x="103" y="33"/>
                  <a:pt x="103" y="33"/>
                </a:cubicBezTo>
                <a:cubicBezTo>
                  <a:pt x="105" y="39"/>
                  <a:pt x="107" y="46"/>
                  <a:pt x="107" y="53"/>
                </a:cubicBezTo>
                <a:cubicBezTo>
                  <a:pt x="107" y="55"/>
                  <a:pt x="105" y="57"/>
                  <a:pt x="103" y="57"/>
                </a:cubicBezTo>
                <a:cubicBezTo>
                  <a:pt x="100" y="57"/>
                  <a:pt x="99" y="55"/>
                  <a:pt x="99" y="53"/>
                </a:cubicBezTo>
                <a:cubicBezTo>
                  <a:pt x="99" y="47"/>
                  <a:pt x="97" y="41"/>
                  <a:pt x="95" y="36"/>
                </a:cubicBezTo>
                <a:cubicBezTo>
                  <a:pt x="95" y="36"/>
                  <a:pt x="95" y="36"/>
                  <a:pt x="95" y="36"/>
                </a:cubicBezTo>
                <a:cubicBezTo>
                  <a:pt x="93" y="30"/>
                  <a:pt x="90" y="25"/>
                  <a:pt x="85" y="21"/>
                </a:cubicBezTo>
                <a:cubicBezTo>
                  <a:pt x="81" y="17"/>
                  <a:pt x="76" y="13"/>
                  <a:pt x="71" y="11"/>
                </a:cubicBezTo>
                <a:cubicBezTo>
                  <a:pt x="66" y="9"/>
                  <a:pt x="60" y="8"/>
                  <a:pt x="54" y="8"/>
                </a:cubicBezTo>
                <a:cubicBezTo>
                  <a:pt x="47" y="8"/>
                  <a:pt x="42" y="9"/>
                  <a:pt x="37" y="11"/>
                </a:cubicBezTo>
                <a:cubicBezTo>
                  <a:pt x="36" y="11"/>
                  <a:pt x="36" y="11"/>
                  <a:pt x="36" y="11"/>
                </a:cubicBezTo>
                <a:cubicBezTo>
                  <a:pt x="31" y="13"/>
                  <a:pt x="26" y="17"/>
                  <a:pt x="22" y="21"/>
                </a:cubicBezTo>
                <a:cubicBezTo>
                  <a:pt x="18" y="25"/>
                  <a:pt x="14" y="30"/>
                  <a:pt x="12" y="36"/>
                </a:cubicBezTo>
                <a:cubicBezTo>
                  <a:pt x="10" y="41"/>
                  <a:pt x="9" y="47"/>
                  <a:pt x="9" y="53"/>
                </a:cubicBezTo>
                <a:cubicBezTo>
                  <a:pt x="9" y="59"/>
                  <a:pt x="10" y="65"/>
                  <a:pt x="12" y="70"/>
                </a:cubicBezTo>
                <a:cubicBezTo>
                  <a:pt x="12" y="70"/>
                  <a:pt x="12" y="70"/>
                  <a:pt x="12" y="70"/>
                </a:cubicBezTo>
                <a:cubicBezTo>
                  <a:pt x="14" y="75"/>
                  <a:pt x="18" y="80"/>
                  <a:pt x="22" y="85"/>
                </a:cubicBezTo>
                <a:cubicBezTo>
                  <a:pt x="26" y="89"/>
                  <a:pt x="31" y="92"/>
                  <a:pt x="36" y="94"/>
                </a:cubicBezTo>
                <a:cubicBezTo>
                  <a:pt x="42" y="97"/>
                  <a:pt x="47" y="98"/>
                  <a:pt x="54" y="98"/>
                </a:cubicBezTo>
                <a:close/>
                <a:moveTo>
                  <a:pt x="99" y="76"/>
                </a:moveTo>
                <a:cubicBezTo>
                  <a:pt x="99" y="76"/>
                  <a:pt x="99" y="76"/>
                  <a:pt x="99" y="76"/>
                </a:cubicBezTo>
                <a:cubicBezTo>
                  <a:pt x="65" y="65"/>
                  <a:pt x="65" y="65"/>
                  <a:pt x="65" y="65"/>
                </a:cubicBezTo>
                <a:cubicBezTo>
                  <a:pt x="77" y="98"/>
                  <a:pt x="77" y="98"/>
                  <a:pt x="77" y="98"/>
                </a:cubicBezTo>
                <a:cubicBezTo>
                  <a:pt x="82" y="88"/>
                  <a:pt x="82" y="88"/>
                  <a:pt x="82" y="88"/>
                </a:cubicBezTo>
                <a:cubicBezTo>
                  <a:pt x="82" y="88"/>
                  <a:pt x="82" y="88"/>
                  <a:pt x="82" y="88"/>
                </a:cubicBezTo>
                <a:cubicBezTo>
                  <a:pt x="82" y="87"/>
                  <a:pt x="82" y="87"/>
                  <a:pt x="83" y="87"/>
                </a:cubicBezTo>
                <a:cubicBezTo>
                  <a:pt x="84" y="86"/>
                  <a:pt x="85" y="86"/>
                  <a:pt x="86" y="87"/>
                </a:cubicBezTo>
                <a:cubicBezTo>
                  <a:pt x="96" y="97"/>
                  <a:pt x="96" y="97"/>
                  <a:pt x="96" y="97"/>
                </a:cubicBezTo>
                <a:cubicBezTo>
                  <a:pt x="98" y="95"/>
                  <a:pt x="98" y="95"/>
                  <a:pt x="98" y="95"/>
                </a:cubicBezTo>
                <a:cubicBezTo>
                  <a:pt x="88" y="85"/>
                  <a:pt x="88" y="85"/>
                  <a:pt x="88" y="85"/>
                </a:cubicBezTo>
                <a:cubicBezTo>
                  <a:pt x="88" y="85"/>
                  <a:pt x="87" y="85"/>
                  <a:pt x="87" y="85"/>
                </a:cubicBezTo>
                <a:cubicBezTo>
                  <a:pt x="87" y="83"/>
                  <a:pt x="87" y="82"/>
                  <a:pt x="88" y="81"/>
                </a:cubicBezTo>
                <a:cubicBezTo>
                  <a:pt x="99" y="76"/>
                  <a:pt x="99" y="76"/>
                  <a:pt x="99" y="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67" name="Freeform 39"/>
          <p:cNvSpPr>
            <a:spLocks noEditPoints="1"/>
          </p:cNvSpPr>
          <p:nvPr/>
        </p:nvSpPr>
        <p:spPr bwMode="auto">
          <a:xfrm>
            <a:off x="4442162" y="1743496"/>
            <a:ext cx="257803" cy="260283"/>
          </a:xfrm>
          <a:custGeom>
            <a:avLst/>
            <a:gdLst>
              <a:gd name="T0" fmla="*/ 66 w 106"/>
              <a:gd name="T1" fmla="*/ 0 h 107"/>
              <a:gd name="T2" fmla="*/ 68 w 106"/>
              <a:gd name="T3" fmla="*/ 0 h 107"/>
              <a:gd name="T4" fmla="*/ 77 w 106"/>
              <a:gd name="T5" fmla="*/ 4 h 107"/>
              <a:gd name="T6" fmla="*/ 72 w 106"/>
              <a:gd name="T7" fmla="*/ 8 h 107"/>
              <a:gd name="T8" fmla="*/ 103 w 106"/>
              <a:gd name="T9" fmla="*/ 96 h 107"/>
              <a:gd name="T10" fmla="*/ 96 w 106"/>
              <a:gd name="T11" fmla="*/ 107 h 107"/>
              <a:gd name="T12" fmla="*/ 10 w 106"/>
              <a:gd name="T13" fmla="*/ 107 h 107"/>
              <a:gd name="T14" fmla="*/ 3 w 106"/>
              <a:gd name="T15" fmla="*/ 95 h 107"/>
              <a:gd name="T16" fmla="*/ 34 w 106"/>
              <a:gd name="T17" fmla="*/ 8 h 107"/>
              <a:gd name="T18" fmla="*/ 29 w 106"/>
              <a:gd name="T19" fmla="*/ 4 h 107"/>
              <a:gd name="T20" fmla="*/ 38 w 106"/>
              <a:gd name="T21" fmla="*/ 0 h 107"/>
              <a:gd name="T22" fmla="*/ 38 w 106"/>
              <a:gd name="T23" fmla="*/ 0 h 107"/>
              <a:gd name="T24" fmla="*/ 27 w 106"/>
              <a:gd name="T25" fmla="*/ 86 h 107"/>
              <a:gd name="T26" fmla="*/ 30 w 106"/>
              <a:gd name="T27" fmla="*/ 89 h 107"/>
              <a:gd name="T28" fmla="*/ 25 w 106"/>
              <a:gd name="T29" fmla="*/ 89 h 107"/>
              <a:gd name="T30" fmla="*/ 40 w 106"/>
              <a:gd name="T31" fmla="*/ 79 h 107"/>
              <a:gd name="T32" fmla="*/ 43 w 106"/>
              <a:gd name="T33" fmla="*/ 82 h 107"/>
              <a:gd name="T34" fmla="*/ 38 w 106"/>
              <a:gd name="T35" fmla="*/ 82 h 107"/>
              <a:gd name="T36" fmla="*/ 36 w 106"/>
              <a:gd name="T37" fmla="*/ 63 h 107"/>
              <a:gd name="T38" fmla="*/ 39 w 106"/>
              <a:gd name="T39" fmla="*/ 65 h 107"/>
              <a:gd name="T40" fmla="*/ 34 w 106"/>
              <a:gd name="T41" fmla="*/ 65 h 107"/>
              <a:gd name="T42" fmla="*/ 37 w 106"/>
              <a:gd name="T43" fmla="*/ 87 h 107"/>
              <a:gd name="T44" fmla="*/ 41 w 106"/>
              <a:gd name="T45" fmla="*/ 92 h 107"/>
              <a:gd name="T46" fmla="*/ 33 w 106"/>
              <a:gd name="T47" fmla="*/ 92 h 107"/>
              <a:gd name="T48" fmla="*/ 32 w 106"/>
              <a:gd name="T49" fmla="*/ 72 h 107"/>
              <a:gd name="T50" fmla="*/ 36 w 106"/>
              <a:gd name="T51" fmla="*/ 76 h 107"/>
              <a:gd name="T52" fmla="*/ 28 w 106"/>
              <a:gd name="T53" fmla="*/ 76 h 107"/>
              <a:gd name="T54" fmla="*/ 37 w 106"/>
              <a:gd name="T55" fmla="*/ 53 h 107"/>
              <a:gd name="T56" fmla="*/ 69 w 106"/>
              <a:gd name="T57" fmla="*/ 53 h 107"/>
              <a:gd name="T58" fmla="*/ 64 w 106"/>
              <a:gd name="T59" fmla="*/ 42 h 107"/>
              <a:gd name="T60" fmla="*/ 42 w 106"/>
              <a:gd name="T61" fmla="*/ 8 h 107"/>
              <a:gd name="T62" fmla="*/ 42 w 106"/>
              <a:gd name="T63" fmla="*/ 42 h 107"/>
              <a:gd name="T64" fmla="*/ 37 w 106"/>
              <a:gd name="T65" fmla="*/ 53 h 107"/>
              <a:gd name="T66" fmla="*/ 72 w 106"/>
              <a:gd name="T67" fmla="*/ 58 h 107"/>
              <a:gd name="T68" fmla="*/ 11 w 106"/>
              <a:gd name="T69" fmla="*/ 98 h 107"/>
              <a:gd name="T70" fmla="*/ 72 w 106"/>
              <a:gd name="T71" fmla="*/ 58 h 107"/>
              <a:gd name="T72" fmla="*/ 49 w 106"/>
              <a:gd name="T73" fmla="*/ 91 h 107"/>
              <a:gd name="T74" fmla="*/ 49 w 106"/>
              <a:gd name="T75" fmla="*/ 86 h 107"/>
              <a:gd name="T76" fmla="*/ 60 w 106"/>
              <a:gd name="T77" fmla="*/ 88 h 107"/>
              <a:gd name="T78" fmla="*/ 49 w 106"/>
              <a:gd name="T79" fmla="*/ 91 h 107"/>
              <a:gd name="T80" fmla="*/ 51 w 106"/>
              <a:gd name="T81" fmla="*/ 78 h 107"/>
              <a:gd name="T82" fmla="*/ 51 w 106"/>
              <a:gd name="T83" fmla="*/ 73 h 107"/>
              <a:gd name="T84" fmla="*/ 57 w 106"/>
              <a:gd name="T85" fmla="*/ 75 h 107"/>
              <a:gd name="T86" fmla="*/ 51 w 106"/>
              <a:gd name="T87" fmla="*/ 78 h 107"/>
              <a:gd name="T88" fmla="*/ 51 w 106"/>
              <a:gd name="T89" fmla="*/ 51 h 107"/>
              <a:gd name="T90" fmla="*/ 51 w 106"/>
              <a:gd name="T91" fmla="*/ 46 h 107"/>
              <a:gd name="T92" fmla="*/ 57 w 106"/>
              <a:gd name="T93" fmla="*/ 49 h 107"/>
              <a:gd name="T94" fmla="*/ 51 w 106"/>
              <a:gd name="T95" fmla="*/ 51 h 107"/>
              <a:gd name="T96" fmla="*/ 49 w 106"/>
              <a:gd name="T97" fmla="*/ 64 h 107"/>
              <a:gd name="T98" fmla="*/ 49 w 106"/>
              <a:gd name="T99" fmla="*/ 60 h 107"/>
              <a:gd name="T100" fmla="*/ 60 w 106"/>
              <a:gd name="T101" fmla="*/ 62 h 107"/>
              <a:gd name="T102" fmla="*/ 49 w 106"/>
              <a:gd name="T103" fmla="*/ 64 h 107"/>
              <a:gd name="T104" fmla="*/ 49 w 106"/>
              <a:gd name="T105" fmla="*/ 38 h 107"/>
              <a:gd name="T106" fmla="*/ 49 w 106"/>
              <a:gd name="T107" fmla="*/ 33 h 107"/>
              <a:gd name="T108" fmla="*/ 60 w 106"/>
              <a:gd name="T109" fmla="*/ 36 h 107"/>
              <a:gd name="T110" fmla="*/ 49 w 106"/>
              <a:gd name="T111" fmla="*/ 38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06" h="107">
                <a:moveTo>
                  <a:pt x="40" y="0"/>
                </a:moveTo>
                <a:cubicBezTo>
                  <a:pt x="66" y="0"/>
                  <a:pt x="66" y="0"/>
                  <a:pt x="66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5" y="0"/>
                  <a:pt x="77" y="2"/>
                  <a:pt x="77" y="4"/>
                </a:cubicBezTo>
                <a:cubicBezTo>
                  <a:pt x="77" y="7"/>
                  <a:pt x="75" y="8"/>
                  <a:pt x="73" y="8"/>
                </a:cubicBezTo>
                <a:cubicBezTo>
                  <a:pt x="72" y="8"/>
                  <a:pt x="72" y="8"/>
                  <a:pt x="72" y="8"/>
                </a:cubicBezTo>
                <a:cubicBezTo>
                  <a:pt x="72" y="41"/>
                  <a:pt x="72" y="41"/>
                  <a:pt x="72" y="41"/>
                </a:cubicBezTo>
                <a:cubicBezTo>
                  <a:pt x="103" y="96"/>
                  <a:pt x="103" y="96"/>
                  <a:pt x="103" y="96"/>
                </a:cubicBezTo>
                <a:cubicBezTo>
                  <a:pt x="106" y="100"/>
                  <a:pt x="102" y="107"/>
                  <a:pt x="96" y="107"/>
                </a:cubicBezTo>
                <a:cubicBezTo>
                  <a:pt x="96" y="107"/>
                  <a:pt x="96" y="107"/>
                  <a:pt x="96" y="107"/>
                </a:cubicBezTo>
                <a:cubicBezTo>
                  <a:pt x="10" y="107"/>
                  <a:pt x="10" y="107"/>
                  <a:pt x="10" y="107"/>
                </a:cubicBezTo>
                <a:cubicBezTo>
                  <a:pt x="10" y="107"/>
                  <a:pt x="10" y="107"/>
                  <a:pt x="10" y="107"/>
                </a:cubicBezTo>
                <a:cubicBezTo>
                  <a:pt x="4" y="107"/>
                  <a:pt x="0" y="100"/>
                  <a:pt x="3" y="96"/>
                </a:cubicBezTo>
                <a:cubicBezTo>
                  <a:pt x="3" y="95"/>
                  <a:pt x="3" y="95"/>
                  <a:pt x="3" y="95"/>
                </a:cubicBezTo>
                <a:cubicBezTo>
                  <a:pt x="34" y="41"/>
                  <a:pt x="34" y="41"/>
                  <a:pt x="34" y="41"/>
                </a:cubicBezTo>
                <a:cubicBezTo>
                  <a:pt x="34" y="8"/>
                  <a:pt x="34" y="8"/>
                  <a:pt x="34" y="8"/>
                </a:cubicBezTo>
                <a:cubicBezTo>
                  <a:pt x="33" y="8"/>
                  <a:pt x="33" y="8"/>
                  <a:pt x="33" y="8"/>
                </a:cubicBezTo>
                <a:cubicBezTo>
                  <a:pt x="31" y="8"/>
                  <a:pt x="29" y="7"/>
                  <a:pt x="29" y="4"/>
                </a:cubicBezTo>
                <a:cubicBezTo>
                  <a:pt x="29" y="2"/>
                  <a:pt x="31" y="0"/>
                  <a:pt x="33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40" y="0"/>
                  <a:pt x="40" y="0"/>
                  <a:pt x="40" y="0"/>
                </a:cubicBezTo>
                <a:close/>
                <a:moveTo>
                  <a:pt x="27" y="86"/>
                </a:moveTo>
                <a:cubicBezTo>
                  <a:pt x="27" y="86"/>
                  <a:pt x="27" y="86"/>
                  <a:pt x="27" y="86"/>
                </a:cubicBezTo>
                <a:cubicBezTo>
                  <a:pt x="29" y="86"/>
                  <a:pt x="30" y="87"/>
                  <a:pt x="30" y="89"/>
                </a:cubicBezTo>
                <a:cubicBezTo>
                  <a:pt x="30" y="90"/>
                  <a:pt x="29" y="91"/>
                  <a:pt x="27" y="91"/>
                </a:cubicBezTo>
                <a:cubicBezTo>
                  <a:pt x="26" y="91"/>
                  <a:pt x="25" y="90"/>
                  <a:pt x="25" y="89"/>
                </a:cubicBezTo>
                <a:cubicBezTo>
                  <a:pt x="25" y="87"/>
                  <a:pt x="26" y="86"/>
                  <a:pt x="27" y="86"/>
                </a:cubicBezTo>
                <a:close/>
                <a:moveTo>
                  <a:pt x="40" y="79"/>
                </a:moveTo>
                <a:cubicBezTo>
                  <a:pt x="40" y="79"/>
                  <a:pt x="40" y="79"/>
                  <a:pt x="40" y="79"/>
                </a:cubicBezTo>
                <a:cubicBezTo>
                  <a:pt x="42" y="79"/>
                  <a:pt x="43" y="80"/>
                  <a:pt x="43" y="82"/>
                </a:cubicBezTo>
                <a:cubicBezTo>
                  <a:pt x="43" y="83"/>
                  <a:pt x="42" y="84"/>
                  <a:pt x="40" y="84"/>
                </a:cubicBezTo>
                <a:cubicBezTo>
                  <a:pt x="39" y="84"/>
                  <a:pt x="38" y="83"/>
                  <a:pt x="38" y="82"/>
                </a:cubicBezTo>
                <a:cubicBezTo>
                  <a:pt x="38" y="80"/>
                  <a:pt x="39" y="79"/>
                  <a:pt x="40" y="79"/>
                </a:cubicBezTo>
                <a:close/>
                <a:moveTo>
                  <a:pt x="36" y="63"/>
                </a:moveTo>
                <a:cubicBezTo>
                  <a:pt x="36" y="63"/>
                  <a:pt x="36" y="63"/>
                  <a:pt x="36" y="63"/>
                </a:cubicBezTo>
                <a:cubicBezTo>
                  <a:pt x="38" y="63"/>
                  <a:pt x="39" y="64"/>
                  <a:pt x="39" y="65"/>
                </a:cubicBezTo>
                <a:cubicBezTo>
                  <a:pt x="39" y="67"/>
                  <a:pt x="38" y="68"/>
                  <a:pt x="36" y="68"/>
                </a:cubicBezTo>
                <a:cubicBezTo>
                  <a:pt x="35" y="68"/>
                  <a:pt x="34" y="67"/>
                  <a:pt x="34" y="65"/>
                </a:cubicBezTo>
                <a:cubicBezTo>
                  <a:pt x="34" y="64"/>
                  <a:pt x="35" y="63"/>
                  <a:pt x="36" y="63"/>
                </a:cubicBezTo>
                <a:close/>
                <a:moveTo>
                  <a:pt x="37" y="87"/>
                </a:moveTo>
                <a:cubicBezTo>
                  <a:pt x="37" y="87"/>
                  <a:pt x="37" y="87"/>
                  <a:pt x="37" y="87"/>
                </a:cubicBezTo>
                <a:cubicBezTo>
                  <a:pt x="39" y="87"/>
                  <a:pt x="41" y="89"/>
                  <a:pt x="41" y="92"/>
                </a:cubicBezTo>
                <a:cubicBezTo>
                  <a:pt x="41" y="94"/>
                  <a:pt x="39" y="96"/>
                  <a:pt x="37" y="96"/>
                </a:cubicBezTo>
                <a:cubicBezTo>
                  <a:pt x="35" y="96"/>
                  <a:pt x="33" y="94"/>
                  <a:pt x="33" y="92"/>
                </a:cubicBezTo>
                <a:cubicBezTo>
                  <a:pt x="33" y="89"/>
                  <a:pt x="35" y="87"/>
                  <a:pt x="37" y="87"/>
                </a:cubicBezTo>
                <a:close/>
                <a:moveTo>
                  <a:pt x="32" y="72"/>
                </a:moveTo>
                <a:cubicBezTo>
                  <a:pt x="32" y="72"/>
                  <a:pt x="32" y="72"/>
                  <a:pt x="32" y="72"/>
                </a:cubicBezTo>
                <a:cubicBezTo>
                  <a:pt x="34" y="72"/>
                  <a:pt x="36" y="74"/>
                  <a:pt x="36" y="76"/>
                </a:cubicBezTo>
                <a:cubicBezTo>
                  <a:pt x="36" y="78"/>
                  <a:pt x="34" y="80"/>
                  <a:pt x="32" y="80"/>
                </a:cubicBezTo>
                <a:cubicBezTo>
                  <a:pt x="30" y="80"/>
                  <a:pt x="28" y="78"/>
                  <a:pt x="28" y="76"/>
                </a:cubicBezTo>
                <a:cubicBezTo>
                  <a:pt x="28" y="74"/>
                  <a:pt x="30" y="72"/>
                  <a:pt x="32" y="72"/>
                </a:cubicBezTo>
                <a:close/>
                <a:moveTo>
                  <a:pt x="37" y="53"/>
                </a:moveTo>
                <a:cubicBezTo>
                  <a:pt x="37" y="53"/>
                  <a:pt x="37" y="53"/>
                  <a:pt x="37" y="53"/>
                </a:cubicBezTo>
                <a:cubicBezTo>
                  <a:pt x="69" y="53"/>
                  <a:pt x="69" y="53"/>
                  <a:pt x="69" y="53"/>
                </a:cubicBezTo>
                <a:cubicBezTo>
                  <a:pt x="64" y="45"/>
                  <a:pt x="64" y="45"/>
                  <a:pt x="64" y="45"/>
                </a:cubicBezTo>
                <a:cubicBezTo>
                  <a:pt x="64" y="44"/>
                  <a:pt x="64" y="43"/>
                  <a:pt x="64" y="42"/>
                </a:cubicBezTo>
                <a:cubicBezTo>
                  <a:pt x="64" y="8"/>
                  <a:pt x="64" y="8"/>
                  <a:pt x="64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42"/>
                  <a:pt x="42" y="42"/>
                  <a:pt x="42" y="42"/>
                </a:cubicBezTo>
                <a:cubicBezTo>
                  <a:pt x="42" y="42"/>
                  <a:pt x="42" y="42"/>
                  <a:pt x="42" y="42"/>
                </a:cubicBezTo>
                <a:cubicBezTo>
                  <a:pt x="42" y="43"/>
                  <a:pt x="42" y="44"/>
                  <a:pt x="42" y="44"/>
                </a:cubicBezTo>
                <a:cubicBezTo>
                  <a:pt x="37" y="53"/>
                  <a:pt x="37" y="53"/>
                  <a:pt x="37" y="53"/>
                </a:cubicBezTo>
                <a:close/>
                <a:moveTo>
                  <a:pt x="72" y="58"/>
                </a:moveTo>
                <a:cubicBezTo>
                  <a:pt x="72" y="58"/>
                  <a:pt x="72" y="58"/>
                  <a:pt x="72" y="58"/>
                </a:cubicBezTo>
                <a:cubicBezTo>
                  <a:pt x="34" y="58"/>
                  <a:pt x="34" y="58"/>
                  <a:pt x="34" y="58"/>
                </a:cubicBezTo>
                <a:cubicBezTo>
                  <a:pt x="11" y="98"/>
                  <a:pt x="11" y="98"/>
                  <a:pt x="11" y="98"/>
                </a:cubicBezTo>
                <a:cubicBezTo>
                  <a:pt x="95" y="98"/>
                  <a:pt x="95" y="98"/>
                  <a:pt x="95" y="98"/>
                </a:cubicBezTo>
                <a:cubicBezTo>
                  <a:pt x="72" y="58"/>
                  <a:pt x="72" y="58"/>
                  <a:pt x="72" y="58"/>
                </a:cubicBezTo>
                <a:close/>
                <a:moveTo>
                  <a:pt x="49" y="91"/>
                </a:moveTo>
                <a:cubicBezTo>
                  <a:pt x="49" y="91"/>
                  <a:pt x="49" y="91"/>
                  <a:pt x="49" y="91"/>
                </a:cubicBezTo>
                <a:cubicBezTo>
                  <a:pt x="47" y="91"/>
                  <a:pt x="46" y="90"/>
                  <a:pt x="46" y="88"/>
                </a:cubicBezTo>
                <a:cubicBezTo>
                  <a:pt x="46" y="87"/>
                  <a:pt x="47" y="86"/>
                  <a:pt x="49" y="86"/>
                </a:cubicBezTo>
                <a:cubicBezTo>
                  <a:pt x="57" y="86"/>
                  <a:pt x="57" y="86"/>
                  <a:pt x="57" y="86"/>
                </a:cubicBezTo>
                <a:cubicBezTo>
                  <a:pt x="59" y="86"/>
                  <a:pt x="60" y="87"/>
                  <a:pt x="60" y="88"/>
                </a:cubicBezTo>
                <a:cubicBezTo>
                  <a:pt x="60" y="90"/>
                  <a:pt x="59" y="91"/>
                  <a:pt x="57" y="91"/>
                </a:cubicBezTo>
                <a:cubicBezTo>
                  <a:pt x="49" y="91"/>
                  <a:pt x="49" y="91"/>
                  <a:pt x="49" y="91"/>
                </a:cubicBezTo>
                <a:close/>
                <a:moveTo>
                  <a:pt x="51" y="78"/>
                </a:moveTo>
                <a:cubicBezTo>
                  <a:pt x="51" y="78"/>
                  <a:pt x="51" y="78"/>
                  <a:pt x="51" y="78"/>
                </a:cubicBezTo>
                <a:cubicBezTo>
                  <a:pt x="50" y="78"/>
                  <a:pt x="49" y="76"/>
                  <a:pt x="49" y="75"/>
                </a:cubicBezTo>
                <a:cubicBezTo>
                  <a:pt x="49" y="74"/>
                  <a:pt x="50" y="73"/>
                  <a:pt x="51" y="73"/>
                </a:cubicBezTo>
                <a:cubicBezTo>
                  <a:pt x="55" y="73"/>
                  <a:pt x="55" y="73"/>
                  <a:pt x="55" y="73"/>
                </a:cubicBezTo>
                <a:cubicBezTo>
                  <a:pt x="56" y="73"/>
                  <a:pt x="57" y="74"/>
                  <a:pt x="57" y="75"/>
                </a:cubicBezTo>
                <a:cubicBezTo>
                  <a:pt x="57" y="76"/>
                  <a:pt x="56" y="78"/>
                  <a:pt x="55" y="78"/>
                </a:cubicBezTo>
                <a:cubicBezTo>
                  <a:pt x="51" y="78"/>
                  <a:pt x="51" y="78"/>
                  <a:pt x="51" y="78"/>
                </a:cubicBezTo>
                <a:close/>
                <a:moveTo>
                  <a:pt x="51" y="51"/>
                </a:moveTo>
                <a:cubicBezTo>
                  <a:pt x="51" y="51"/>
                  <a:pt x="51" y="51"/>
                  <a:pt x="51" y="51"/>
                </a:cubicBezTo>
                <a:cubicBezTo>
                  <a:pt x="50" y="51"/>
                  <a:pt x="49" y="50"/>
                  <a:pt x="49" y="49"/>
                </a:cubicBezTo>
                <a:cubicBezTo>
                  <a:pt x="49" y="47"/>
                  <a:pt x="50" y="46"/>
                  <a:pt x="51" y="46"/>
                </a:cubicBezTo>
                <a:cubicBezTo>
                  <a:pt x="55" y="46"/>
                  <a:pt x="55" y="46"/>
                  <a:pt x="55" y="46"/>
                </a:cubicBezTo>
                <a:cubicBezTo>
                  <a:pt x="56" y="46"/>
                  <a:pt x="57" y="47"/>
                  <a:pt x="57" y="49"/>
                </a:cubicBezTo>
                <a:cubicBezTo>
                  <a:pt x="57" y="50"/>
                  <a:pt x="56" y="51"/>
                  <a:pt x="55" y="51"/>
                </a:cubicBezTo>
                <a:cubicBezTo>
                  <a:pt x="51" y="51"/>
                  <a:pt x="51" y="51"/>
                  <a:pt x="51" y="51"/>
                </a:cubicBezTo>
                <a:close/>
                <a:moveTo>
                  <a:pt x="49" y="64"/>
                </a:moveTo>
                <a:cubicBezTo>
                  <a:pt x="49" y="64"/>
                  <a:pt x="49" y="64"/>
                  <a:pt x="49" y="64"/>
                </a:cubicBezTo>
                <a:cubicBezTo>
                  <a:pt x="47" y="64"/>
                  <a:pt x="46" y="63"/>
                  <a:pt x="46" y="62"/>
                </a:cubicBezTo>
                <a:cubicBezTo>
                  <a:pt x="46" y="61"/>
                  <a:pt x="47" y="60"/>
                  <a:pt x="49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9" y="60"/>
                  <a:pt x="60" y="61"/>
                  <a:pt x="60" y="62"/>
                </a:cubicBezTo>
                <a:cubicBezTo>
                  <a:pt x="60" y="63"/>
                  <a:pt x="59" y="64"/>
                  <a:pt x="57" y="64"/>
                </a:cubicBezTo>
                <a:cubicBezTo>
                  <a:pt x="49" y="64"/>
                  <a:pt x="49" y="64"/>
                  <a:pt x="49" y="64"/>
                </a:cubicBezTo>
                <a:close/>
                <a:moveTo>
                  <a:pt x="49" y="38"/>
                </a:moveTo>
                <a:cubicBezTo>
                  <a:pt x="49" y="38"/>
                  <a:pt x="49" y="38"/>
                  <a:pt x="49" y="38"/>
                </a:cubicBezTo>
                <a:cubicBezTo>
                  <a:pt x="47" y="38"/>
                  <a:pt x="46" y="37"/>
                  <a:pt x="46" y="36"/>
                </a:cubicBezTo>
                <a:cubicBezTo>
                  <a:pt x="46" y="34"/>
                  <a:pt x="47" y="33"/>
                  <a:pt x="49" y="33"/>
                </a:cubicBezTo>
                <a:cubicBezTo>
                  <a:pt x="57" y="33"/>
                  <a:pt x="57" y="33"/>
                  <a:pt x="57" y="33"/>
                </a:cubicBezTo>
                <a:cubicBezTo>
                  <a:pt x="59" y="33"/>
                  <a:pt x="60" y="34"/>
                  <a:pt x="60" y="36"/>
                </a:cubicBezTo>
                <a:cubicBezTo>
                  <a:pt x="60" y="37"/>
                  <a:pt x="59" y="38"/>
                  <a:pt x="57" y="38"/>
                </a:cubicBezTo>
                <a:cubicBezTo>
                  <a:pt x="49" y="38"/>
                  <a:pt x="49" y="38"/>
                  <a:pt x="49" y="3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68" name="Freeform 40"/>
          <p:cNvSpPr>
            <a:spLocks noEditPoints="1"/>
          </p:cNvSpPr>
          <p:nvPr/>
        </p:nvSpPr>
        <p:spPr bwMode="auto">
          <a:xfrm>
            <a:off x="5223384" y="3650067"/>
            <a:ext cx="263012" cy="236857"/>
          </a:xfrm>
          <a:custGeom>
            <a:avLst/>
            <a:gdLst>
              <a:gd name="T0" fmla="*/ 2 w 108"/>
              <a:gd name="T1" fmla="*/ 72 h 98"/>
              <a:gd name="T2" fmla="*/ 28 w 108"/>
              <a:gd name="T3" fmla="*/ 74 h 98"/>
              <a:gd name="T4" fmla="*/ 28 w 108"/>
              <a:gd name="T5" fmla="*/ 95 h 98"/>
              <a:gd name="T6" fmla="*/ 25 w 108"/>
              <a:gd name="T7" fmla="*/ 98 h 98"/>
              <a:gd name="T8" fmla="*/ 0 w 108"/>
              <a:gd name="T9" fmla="*/ 95 h 98"/>
              <a:gd name="T10" fmla="*/ 0 w 108"/>
              <a:gd name="T11" fmla="*/ 74 h 98"/>
              <a:gd name="T12" fmla="*/ 63 w 108"/>
              <a:gd name="T13" fmla="*/ 15 h 98"/>
              <a:gd name="T14" fmla="*/ 43 w 108"/>
              <a:gd name="T15" fmla="*/ 31 h 98"/>
              <a:gd name="T16" fmla="*/ 4 w 108"/>
              <a:gd name="T17" fmla="*/ 40 h 98"/>
              <a:gd name="T18" fmla="*/ 39 w 108"/>
              <a:gd name="T19" fmla="*/ 24 h 98"/>
              <a:gd name="T20" fmla="*/ 41 w 108"/>
              <a:gd name="T21" fmla="*/ 8 h 98"/>
              <a:gd name="T22" fmla="*/ 41 w 108"/>
              <a:gd name="T23" fmla="*/ 0 h 98"/>
              <a:gd name="T24" fmla="*/ 71 w 108"/>
              <a:gd name="T25" fmla="*/ 4 h 98"/>
              <a:gd name="T26" fmla="*/ 71 w 108"/>
              <a:gd name="T27" fmla="*/ 30 h 98"/>
              <a:gd name="T28" fmla="*/ 63 w 108"/>
              <a:gd name="T29" fmla="*/ 30 h 98"/>
              <a:gd name="T30" fmla="*/ 83 w 108"/>
              <a:gd name="T31" fmla="*/ 16 h 98"/>
              <a:gd name="T32" fmla="*/ 83 w 108"/>
              <a:gd name="T33" fmla="*/ 16 h 98"/>
              <a:gd name="T34" fmla="*/ 108 w 108"/>
              <a:gd name="T35" fmla="*/ 19 h 98"/>
              <a:gd name="T36" fmla="*/ 108 w 108"/>
              <a:gd name="T37" fmla="*/ 95 h 98"/>
              <a:gd name="T38" fmla="*/ 106 w 108"/>
              <a:gd name="T39" fmla="*/ 98 h 98"/>
              <a:gd name="T40" fmla="*/ 80 w 108"/>
              <a:gd name="T41" fmla="*/ 95 h 98"/>
              <a:gd name="T42" fmla="*/ 80 w 108"/>
              <a:gd name="T43" fmla="*/ 19 h 98"/>
              <a:gd name="T44" fmla="*/ 103 w 108"/>
              <a:gd name="T45" fmla="*/ 21 h 98"/>
              <a:gd name="T46" fmla="*/ 85 w 108"/>
              <a:gd name="T47" fmla="*/ 21 h 98"/>
              <a:gd name="T48" fmla="*/ 103 w 108"/>
              <a:gd name="T49" fmla="*/ 93 h 98"/>
              <a:gd name="T50" fmla="*/ 42 w 108"/>
              <a:gd name="T51" fmla="*/ 44 h 98"/>
              <a:gd name="T52" fmla="*/ 43 w 108"/>
              <a:gd name="T53" fmla="*/ 44 h 98"/>
              <a:gd name="T54" fmla="*/ 68 w 108"/>
              <a:gd name="T55" fmla="*/ 46 h 98"/>
              <a:gd name="T56" fmla="*/ 68 w 108"/>
              <a:gd name="T57" fmla="*/ 95 h 98"/>
              <a:gd name="T58" fmla="*/ 65 w 108"/>
              <a:gd name="T59" fmla="*/ 98 h 98"/>
              <a:gd name="T60" fmla="*/ 40 w 108"/>
              <a:gd name="T61" fmla="*/ 95 h 98"/>
              <a:gd name="T62" fmla="*/ 40 w 108"/>
              <a:gd name="T63" fmla="*/ 46 h 98"/>
              <a:gd name="T64" fmla="*/ 63 w 108"/>
              <a:gd name="T65" fmla="*/ 49 h 98"/>
              <a:gd name="T66" fmla="*/ 45 w 108"/>
              <a:gd name="T67" fmla="*/ 49 h 98"/>
              <a:gd name="T68" fmla="*/ 63 w 108"/>
              <a:gd name="T69" fmla="*/ 93 h 98"/>
              <a:gd name="T70" fmla="*/ 23 w 108"/>
              <a:gd name="T71" fmla="*/ 77 h 98"/>
              <a:gd name="T72" fmla="*/ 5 w 108"/>
              <a:gd name="T73" fmla="*/ 77 h 98"/>
              <a:gd name="T74" fmla="*/ 23 w 108"/>
              <a:gd name="T75" fmla="*/ 93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8" h="98">
                <a:moveTo>
                  <a:pt x="2" y="72"/>
                </a:moveTo>
                <a:cubicBezTo>
                  <a:pt x="2" y="72"/>
                  <a:pt x="2" y="72"/>
                  <a:pt x="2" y="72"/>
                </a:cubicBezTo>
                <a:cubicBezTo>
                  <a:pt x="25" y="72"/>
                  <a:pt x="25" y="72"/>
                  <a:pt x="25" y="72"/>
                </a:cubicBezTo>
                <a:cubicBezTo>
                  <a:pt x="27" y="72"/>
                  <a:pt x="28" y="73"/>
                  <a:pt x="28" y="74"/>
                </a:cubicBezTo>
                <a:cubicBezTo>
                  <a:pt x="28" y="74"/>
                  <a:pt x="28" y="74"/>
                  <a:pt x="28" y="74"/>
                </a:cubicBezTo>
                <a:cubicBezTo>
                  <a:pt x="28" y="95"/>
                  <a:pt x="28" y="95"/>
                  <a:pt x="28" y="95"/>
                </a:cubicBezTo>
                <a:cubicBezTo>
                  <a:pt x="28" y="97"/>
                  <a:pt x="27" y="98"/>
                  <a:pt x="25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" y="98"/>
                  <a:pt x="2" y="98"/>
                  <a:pt x="2" y="98"/>
                </a:cubicBezTo>
                <a:cubicBezTo>
                  <a:pt x="1" y="98"/>
                  <a:pt x="0" y="97"/>
                  <a:pt x="0" y="95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3"/>
                  <a:pt x="1" y="72"/>
                  <a:pt x="2" y="72"/>
                </a:cubicBezTo>
                <a:close/>
                <a:moveTo>
                  <a:pt x="63" y="15"/>
                </a:moveTo>
                <a:cubicBezTo>
                  <a:pt x="63" y="15"/>
                  <a:pt x="63" y="15"/>
                  <a:pt x="63" y="15"/>
                </a:cubicBezTo>
                <a:cubicBezTo>
                  <a:pt x="57" y="22"/>
                  <a:pt x="50" y="27"/>
                  <a:pt x="43" y="31"/>
                </a:cubicBezTo>
                <a:cubicBezTo>
                  <a:pt x="33" y="38"/>
                  <a:pt x="21" y="42"/>
                  <a:pt x="8" y="44"/>
                </a:cubicBezTo>
                <a:cubicBezTo>
                  <a:pt x="6" y="44"/>
                  <a:pt x="4" y="43"/>
                  <a:pt x="4" y="40"/>
                </a:cubicBezTo>
                <a:cubicBezTo>
                  <a:pt x="3" y="38"/>
                  <a:pt x="5" y="36"/>
                  <a:pt x="7" y="36"/>
                </a:cubicBezTo>
                <a:cubicBezTo>
                  <a:pt x="19" y="34"/>
                  <a:pt x="29" y="30"/>
                  <a:pt x="39" y="24"/>
                </a:cubicBezTo>
                <a:cubicBezTo>
                  <a:pt x="46" y="20"/>
                  <a:pt x="53" y="14"/>
                  <a:pt x="58" y="8"/>
                </a:cubicBezTo>
                <a:cubicBezTo>
                  <a:pt x="41" y="8"/>
                  <a:pt x="41" y="8"/>
                  <a:pt x="41" y="8"/>
                </a:cubicBezTo>
                <a:cubicBezTo>
                  <a:pt x="39" y="8"/>
                  <a:pt x="37" y="6"/>
                  <a:pt x="37" y="4"/>
                </a:cubicBezTo>
                <a:cubicBezTo>
                  <a:pt x="37" y="2"/>
                  <a:pt x="39" y="0"/>
                  <a:pt x="41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9" y="0"/>
                  <a:pt x="71" y="2"/>
                  <a:pt x="71" y="4"/>
                </a:cubicBezTo>
                <a:cubicBezTo>
                  <a:pt x="71" y="4"/>
                  <a:pt x="71" y="4"/>
                  <a:pt x="71" y="4"/>
                </a:cubicBezTo>
                <a:cubicBezTo>
                  <a:pt x="71" y="30"/>
                  <a:pt x="71" y="30"/>
                  <a:pt x="71" y="30"/>
                </a:cubicBezTo>
                <a:cubicBezTo>
                  <a:pt x="71" y="32"/>
                  <a:pt x="69" y="34"/>
                  <a:pt x="67" y="34"/>
                </a:cubicBezTo>
                <a:cubicBezTo>
                  <a:pt x="65" y="34"/>
                  <a:pt x="63" y="32"/>
                  <a:pt x="63" y="30"/>
                </a:cubicBezTo>
                <a:cubicBezTo>
                  <a:pt x="63" y="15"/>
                  <a:pt x="63" y="15"/>
                  <a:pt x="63" y="15"/>
                </a:cubicBezTo>
                <a:close/>
                <a:moveTo>
                  <a:pt x="83" y="16"/>
                </a:moveTo>
                <a:cubicBezTo>
                  <a:pt x="83" y="16"/>
                  <a:pt x="83" y="16"/>
                  <a:pt x="83" y="16"/>
                </a:cubicBezTo>
                <a:cubicBezTo>
                  <a:pt x="83" y="16"/>
                  <a:pt x="83" y="16"/>
                  <a:pt x="83" y="16"/>
                </a:cubicBezTo>
                <a:cubicBezTo>
                  <a:pt x="106" y="16"/>
                  <a:pt x="106" y="16"/>
                  <a:pt x="106" y="16"/>
                </a:cubicBezTo>
                <a:cubicBezTo>
                  <a:pt x="107" y="16"/>
                  <a:pt x="108" y="17"/>
                  <a:pt x="108" y="19"/>
                </a:cubicBezTo>
                <a:cubicBezTo>
                  <a:pt x="108" y="19"/>
                  <a:pt x="108" y="19"/>
                  <a:pt x="108" y="19"/>
                </a:cubicBezTo>
                <a:cubicBezTo>
                  <a:pt x="108" y="95"/>
                  <a:pt x="108" y="95"/>
                  <a:pt x="108" y="95"/>
                </a:cubicBezTo>
                <a:cubicBezTo>
                  <a:pt x="108" y="97"/>
                  <a:pt x="107" y="98"/>
                  <a:pt x="106" y="98"/>
                </a:cubicBezTo>
                <a:cubicBezTo>
                  <a:pt x="106" y="98"/>
                  <a:pt x="106" y="98"/>
                  <a:pt x="106" y="98"/>
                </a:cubicBezTo>
                <a:cubicBezTo>
                  <a:pt x="83" y="98"/>
                  <a:pt x="83" y="98"/>
                  <a:pt x="83" y="98"/>
                </a:cubicBezTo>
                <a:cubicBezTo>
                  <a:pt x="81" y="98"/>
                  <a:pt x="80" y="97"/>
                  <a:pt x="80" y="95"/>
                </a:cubicBezTo>
                <a:cubicBezTo>
                  <a:pt x="80" y="95"/>
                  <a:pt x="80" y="95"/>
                  <a:pt x="80" y="95"/>
                </a:cubicBezTo>
                <a:cubicBezTo>
                  <a:pt x="80" y="19"/>
                  <a:pt x="80" y="19"/>
                  <a:pt x="80" y="19"/>
                </a:cubicBezTo>
                <a:cubicBezTo>
                  <a:pt x="80" y="17"/>
                  <a:pt x="81" y="16"/>
                  <a:pt x="83" y="16"/>
                </a:cubicBezTo>
                <a:close/>
                <a:moveTo>
                  <a:pt x="103" y="21"/>
                </a:moveTo>
                <a:cubicBezTo>
                  <a:pt x="103" y="21"/>
                  <a:pt x="103" y="21"/>
                  <a:pt x="103" y="21"/>
                </a:cubicBezTo>
                <a:cubicBezTo>
                  <a:pt x="85" y="21"/>
                  <a:pt x="85" y="21"/>
                  <a:pt x="85" y="21"/>
                </a:cubicBezTo>
                <a:cubicBezTo>
                  <a:pt x="85" y="93"/>
                  <a:pt x="85" y="93"/>
                  <a:pt x="85" y="93"/>
                </a:cubicBezTo>
                <a:cubicBezTo>
                  <a:pt x="103" y="93"/>
                  <a:pt x="103" y="93"/>
                  <a:pt x="103" y="93"/>
                </a:cubicBezTo>
                <a:cubicBezTo>
                  <a:pt x="103" y="21"/>
                  <a:pt x="103" y="21"/>
                  <a:pt x="103" y="21"/>
                </a:cubicBezTo>
                <a:close/>
                <a:moveTo>
                  <a:pt x="42" y="44"/>
                </a:moveTo>
                <a:cubicBezTo>
                  <a:pt x="42" y="44"/>
                  <a:pt x="42" y="44"/>
                  <a:pt x="42" y="44"/>
                </a:cubicBezTo>
                <a:cubicBezTo>
                  <a:pt x="42" y="44"/>
                  <a:pt x="43" y="44"/>
                  <a:pt x="43" y="44"/>
                </a:cubicBezTo>
                <a:cubicBezTo>
                  <a:pt x="50" y="44"/>
                  <a:pt x="58" y="44"/>
                  <a:pt x="65" y="44"/>
                </a:cubicBezTo>
                <a:cubicBezTo>
                  <a:pt x="67" y="44"/>
                  <a:pt x="68" y="45"/>
                  <a:pt x="68" y="46"/>
                </a:cubicBezTo>
                <a:cubicBezTo>
                  <a:pt x="68" y="47"/>
                  <a:pt x="68" y="47"/>
                  <a:pt x="68" y="47"/>
                </a:cubicBezTo>
                <a:cubicBezTo>
                  <a:pt x="68" y="63"/>
                  <a:pt x="68" y="79"/>
                  <a:pt x="68" y="95"/>
                </a:cubicBezTo>
                <a:cubicBezTo>
                  <a:pt x="68" y="97"/>
                  <a:pt x="67" y="98"/>
                  <a:pt x="65" y="98"/>
                </a:cubicBezTo>
                <a:cubicBezTo>
                  <a:pt x="65" y="98"/>
                  <a:pt x="65" y="98"/>
                  <a:pt x="65" y="98"/>
                </a:cubicBezTo>
                <a:cubicBezTo>
                  <a:pt x="58" y="98"/>
                  <a:pt x="50" y="98"/>
                  <a:pt x="42" y="98"/>
                </a:cubicBezTo>
                <a:cubicBezTo>
                  <a:pt x="41" y="98"/>
                  <a:pt x="40" y="97"/>
                  <a:pt x="40" y="95"/>
                </a:cubicBezTo>
                <a:cubicBezTo>
                  <a:pt x="40" y="95"/>
                  <a:pt x="40" y="95"/>
                  <a:pt x="40" y="95"/>
                </a:cubicBezTo>
                <a:cubicBezTo>
                  <a:pt x="40" y="79"/>
                  <a:pt x="40" y="63"/>
                  <a:pt x="40" y="46"/>
                </a:cubicBezTo>
                <a:cubicBezTo>
                  <a:pt x="40" y="45"/>
                  <a:pt x="41" y="44"/>
                  <a:pt x="42" y="44"/>
                </a:cubicBezTo>
                <a:close/>
                <a:moveTo>
                  <a:pt x="63" y="49"/>
                </a:moveTo>
                <a:cubicBezTo>
                  <a:pt x="63" y="49"/>
                  <a:pt x="63" y="49"/>
                  <a:pt x="63" y="49"/>
                </a:cubicBezTo>
                <a:cubicBezTo>
                  <a:pt x="57" y="49"/>
                  <a:pt x="51" y="49"/>
                  <a:pt x="45" y="49"/>
                </a:cubicBezTo>
                <a:cubicBezTo>
                  <a:pt x="45" y="64"/>
                  <a:pt x="45" y="78"/>
                  <a:pt x="45" y="93"/>
                </a:cubicBezTo>
                <a:cubicBezTo>
                  <a:pt x="51" y="93"/>
                  <a:pt x="57" y="93"/>
                  <a:pt x="63" y="93"/>
                </a:cubicBezTo>
                <a:cubicBezTo>
                  <a:pt x="63" y="78"/>
                  <a:pt x="63" y="64"/>
                  <a:pt x="63" y="49"/>
                </a:cubicBezTo>
                <a:close/>
                <a:moveTo>
                  <a:pt x="23" y="77"/>
                </a:moveTo>
                <a:cubicBezTo>
                  <a:pt x="23" y="77"/>
                  <a:pt x="23" y="77"/>
                  <a:pt x="23" y="77"/>
                </a:cubicBezTo>
                <a:cubicBezTo>
                  <a:pt x="5" y="77"/>
                  <a:pt x="5" y="77"/>
                  <a:pt x="5" y="77"/>
                </a:cubicBezTo>
                <a:cubicBezTo>
                  <a:pt x="5" y="93"/>
                  <a:pt x="5" y="93"/>
                  <a:pt x="5" y="93"/>
                </a:cubicBezTo>
                <a:cubicBezTo>
                  <a:pt x="23" y="93"/>
                  <a:pt x="23" y="93"/>
                  <a:pt x="23" y="93"/>
                </a:cubicBezTo>
                <a:cubicBezTo>
                  <a:pt x="23" y="77"/>
                  <a:pt x="23" y="77"/>
                  <a:pt x="23" y="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69" name="Freeform 41"/>
          <p:cNvSpPr>
            <a:spLocks noEditPoints="1"/>
          </p:cNvSpPr>
          <p:nvPr/>
        </p:nvSpPr>
        <p:spPr bwMode="auto">
          <a:xfrm>
            <a:off x="3637503" y="3652669"/>
            <a:ext cx="263012" cy="260283"/>
          </a:xfrm>
          <a:custGeom>
            <a:avLst/>
            <a:gdLst>
              <a:gd name="T0" fmla="*/ 90 w 107"/>
              <a:gd name="T1" fmla="*/ 88 h 107"/>
              <a:gd name="T2" fmla="*/ 71 w 107"/>
              <a:gd name="T3" fmla="*/ 73 h 107"/>
              <a:gd name="T4" fmla="*/ 75 w 107"/>
              <a:gd name="T5" fmla="*/ 70 h 107"/>
              <a:gd name="T6" fmla="*/ 83 w 107"/>
              <a:gd name="T7" fmla="*/ 0 h 107"/>
              <a:gd name="T8" fmla="*/ 88 w 107"/>
              <a:gd name="T9" fmla="*/ 0 h 107"/>
              <a:gd name="T10" fmla="*/ 95 w 107"/>
              <a:gd name="T11" fmla="*/ 7 h 107"/>
              <a:gd name="T12" fmla="*/ 94 w 107"/>
              <a:gd name="T13" fmla="*/ 9 h 107"/>
              <a:gd name="T14" fmla="*/ 85 w 107"/>
              <a:gd name="T15" fmla="*/ 20 h 107"/>
              <a:gd name="T16" fmla="*/ 88 w 107"/>
              <a:gd name="T17" fmla="*/ 22 h 107"/>
              <a:gd name="T18" fmla="*/ 99 w 107"/>
              <a:gd name="T19" fmla="*/ 13 h 107"/>
              <a:gd name="T20" fmla="*/ 105 w 107"/>
              <a:gd name="T21" fmla="*/ 15 h 107"/>
              <a:gd name="T22" fmla="*/ 107 w 107"/>
              <a:gd name="T23" fmla="*/ 19 h 107"/>
              <a:gd name="T24" fmla="*/ 107 w 107"/>
              <a:gd name="T25" fmla="*/ 24 h 107"/>
              <a:gd name="T26" fmla="*/ 83 w 107"/>
              <a:gd name="T27" fmla="*/ 48 h 107"/>
              <a:gd name="T28" fmla="*/ 77 w 107"/>
              <a:gd name="T29" fmla="*/ 52 h 107"/>
              <a:gd name="T30" fmla="*/ 102 w 107"/>
              <a:gd name="T31" fmla="*/ 77 h 107"/>
              <a:gd name="T32" fmla="*/ 102 w 107"/>
              <a:gd name="T33" fmla="*/ 101 h 107"/>
              <a:gd name="T34" fmla="*/ 102 w 107"/>
              <a:gd name="T35" fmla="*/ 101 h 107"/>
              <a:gd name="T36" fmla="*/ 78 w 107"/>
              <a:gd name="T37" fmla="*/ 101 h 107"/>
              <a:gd name="T38" fmla="*/ 28 w 107"/>
              <a:gd name="T39" fmla="*/ 102 h 107"/>
              <a:gd name="T40" fmla="*/ 6 w 107"/>
              <a:gd name="T41" fmla="*/ 101 h 107"/>
              <a:gd name="T42" fmla="*/ 2 w 107"/>
              <a:gd name="T43" fmla="*/ 96 h 107"/>
              <a:gd name="T44" fmla="*/ 6 w 107"/>
              <a:gd name="T45" fmla="*/ 79 h 107"/>
              <a:gd name="T46" fmla="*/ 24 w 107"/>
              <a:gd name="T47" fmla="*/ 40 h 107"/>
              <a:gd name="T48" fmla="*/ 12 w 107"/>
              <a:gd name="T49" fmla="*/ 35 h 107"/>
              <a:gd name="T50" fmla="*/ 4 w 107"/>
              <a:gd name="T51" fmla="*/ 10 h 107"/>
              <a:gd name="T52" fmla="*/ 11 w 107"/>
              <a:gd name="T53" fmla="*/ 2 h 107"/>
              <a:gd name="T54" fmla="*/ 37 w 107"/>
              <a:gd name="T55" fmla="*/ 11 h 107"/>
              <a:gd name="T56" fmla="*/ 42 w 107"/>
              <a:gd name="T57" fmla="*/ 22 h 107"/>
              <a:gd name="T58" fmla="*/ 59 w 107"/>
              <a:gd name="T59" fmla="*/ 25 h 107"/>
              <a:gd name="T60" fmla="*/ 59 w 107"/>
              <a:gd name="T61" fmla="*/ 24 h 107"/>
              <a:gd name="T62" fmla="*/ 66 w 107"/>
              <a:gd name="T63" fmla="*/ 7 h 107"/>
              <a:gd name="T64" fmla="*/ 72 w 107"/>
              <a:gd name="T65" fmla="*/ 58 h 107"/>
              <a:gd name="T66" fmla="*/ 59 w 107"/>
              <a:gd name="T67" fmla="*/ 70 h 107"/>
              <a:gd name="T68" fmla="*/ 90 w 107"/>
              <a:gd name="T69" fmla="*/ 98 h 107"/>
              <a:gd name="T70" fmla="*/ 97 w 107"/>
              <a:gd name="T71" fmla="*/ 95 h 107"/>
              <a:gd name="T72" fmla="*/ 97 w 107"/>
              <a:gd name="T73" fmla="*/ 83 h 107"/>
              <a:gd name="T74" fmla="*/ 72 w 107"/>
              <a:gd name="T75" fmla="*/ 58 h 107"/>
              <a:gd name="T76" fmla="*/ 40 w 107"/>
              <a:gd name="T77" fmla="*/ 45 h 107"/>
              <a:gd name="T78" fmla="*/ 35 w 107"/>
              <a:gd name="T79" fmla="*/ 27 h 107"/>
              <a:gd name="T80" fmla="*/ 32 w 107"/>
              <a:gd name="T81" fmla="*/ 17 h 107"/>
              <a:gd name="T82" fmla="*/ 13 w 107"/>
              <a:gd name="T83" fmla="*/ 12 h 107"/>
              <a:gd name="T84" fmla="*/ 19 w 107"/>
              <a:gd name="T85" fmla="*/ 30 h 107"/>
              <a:gd name="T86" fmla="*/ 29 w 107"/>
              <a:gd name="T87" fmla="*/ 34 h 107"/>
              <a:gd name="T88" fmla="*/ 83 w 107"/>
              <a:gd name="T89" fmla="*/ 8 h 107"/>
              <a:gd name="T90" fmla="*/ 72 w 107"/>
              <a:gd name="T91" fmla="*/ 13 h 107"/>
              <a:gd name="T92" fmla="*/ 68 w 107"/>
              <a:gd name="T93" fmla="*/ 24 h 107"/>
              <a:gd name="T94" fmla="*/ 68 w 107"/>
              <a:gd name="T95" fmla="*/ 25 h 107"/>
              <a:gd name="T96" fmla="*/ 68 w 107"/>
              <a:gd name="T97" fmla="*/ 26 h 107"/>
              <a:gd name="T98" fmla="*/ 11 w 107"/>
              <a:gd name="T99" fmla="*/ 85 h 107"/>
              <a:gd name="T100" fmla="*/ 10 w 107"/>
              <a:gd name="T101" fmla="*/ 93 h 107"/>
              <a:gd name="T102" fmla="*/ 14 w 107"/>
              <a:gd name="T103" fmla="*/ 98 h 107"/>
              <a:gd name="T104" fmla="*/ 51 w 107"/>
              <a:gd name="T105" fmla="*/ 68 h 107"/>
              <a:gd name="T106" fmla="*/ 69 w 107"/>
              <a:gd name="T107" fmla="*/ 49 h 107"/>
              <a:gd name="T108" fmla="*/ 77 w 107"/>
              <a:gd name="T109" fmla="*/ 41 h 107"/>
              <a:gd name="T110" fmla="*/ 81 w 107"/>
              <a:gd name="T111" fmla="*/ 39 h 107"/>
              <a:gd name="T112" fmla="*/ 83 w 107"/>
              <a:gd name="T113" fmla="*/ 40 h 107"/>
              <a:gd name="T114" fmla="*/ 94 w 107"/>
              <a:gd name="T115" fmla="*/ 35 h 107"/>
              <a:gd name="T116" fmla="*/ 94 w 107"/>
              <a:gd name="T117" fmla="*/ 30 h 107"/>
              <a:gd name="T118" fmla="*/ 85 w 107"/>
              <a:gd name="T119" fmla="*/ 30 h 107"/>
              <a:gd name="T120" fmla="*/ 78 w 107"/>
              <a:gd name="T121" fmla="*/ 26 h 107"/>
              <a:gd name="T122" fmla="*/ 76 w 107"/>
              <a:gd name="T123" fmla="*/ 18 h 107"/>
              <a:gd name="T124" fmla="*/ 83 w 107"/>
              <a:gd name="T125" fmla="*/ 8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7" h="107">
                <a:moveTo>
                  <a:pt x="90" y="85"/>
                </a:moveTo>
                <a:cubicBezTo>
                  <a:pt x="91" y="86"/>
                  <a:pt x="91" y="87"/>
                  <a:pt x="90" y="88"/>
                </a:cubicBezTo>
                <a:cubicBezTo>
                  <a:pt x="89" y="89"/>
                  <a:pt x="87" y="89"/>
                  <a:pt x="86" y="88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2"/>
                  <a:pt x="71" y="71"/>
                  <a:pt x="72" y="70"/>
                </a:cubicBezTo>
                <a:cubicBezTo>
                  <a:pt x="72" y="69"/>
                  <a:pt x="74" y="69"/>
                  <a:pt x="75" y="70"/>
                </a:cubicBezTo>
                <a:cubicBezTo>
                  <a:pt x="90" y="85"/>
                  <a:pt x="90" y="85"/>
                  <a:pt x="90" y="85"/>
                </a:cubicBezTo>
                <a:close/>
                <a:moveTo>
                  <a:pt x="83" y="0"/>
                </a:move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0"/>
                  <a:pt x="88" y="0"/>
                </a:cubicBezTo>
                <a:cubicBezTo>
                  <a:pt x="90" y="1"/>
                  <a:pt x="91" y="1"/>
                  <a:pt x="93" y="2"/>
                </a:cubicBezTo>
                <a:cubicBezTo>
                  <a:pt x="95" y="3"/>
                  <a:pt x="96" y="5"/>
                  <a:pt x="95" y="7"/>
                </a:cubicBezTo>
                <a:cubicBezTo>
                  <a:pt x="95" y="8"/>
                  <a:pt x="94" y="8"/>
                  <a:pt x="94" y="9"/>
                </a:cubicBezTo>
                <a:cubicBezTo>
                  <a:pt x="94" y="9"/>
                  <a:pt x="94" y="9"/>
                  <a:pt x="94" y="9"/>
                </a:cubicBezTo>
                <a:cubicBezTo>
                  <a:pt x="91" y="12"/>
                  <a:pt x="88" y="15"/>
                  <a:pt x="85" y="18"/>
                </a:cubicBezTo>
                <a:cubicBezTo>
                  <a:pt x="85" y="20"/>
                  <a:pt x="85" y="20"/>
                  <a:pt x="85" y="20"/>
                </a:cubicBezTo>
                <a:cubicBezTo>
                  <a:pt x="86" y="22"/>
                  <a:pt x="86" y="22"/>
                  <a:pt x="86" y="22"/>
                </a:cubicBezTo>
                <a:cubicBezTo>
                  <a:pt x="88" y="22"/>
                  <a:pt x="88" y="22"/>
                  <a:pt x="88" y="22"/>
                </a:cubicBezTo>
                <a:cubicBezTo>
                  <a:pt x="89" y="23"/>
                  <a:pt x="89" y="23"/>
                  <a:pt x="89" y="23"/>
                </a:cubicBezTo>
                <a:cubicBezTo>
                  <a:pt x="92" y="19"/>
                  <a:pt x="96" y="16"/>
                  <a:pt x="99" y="13"/>
                </a:cubicBezTo>
                <a:cubicBezTo>
                  <a:pt x="100" y="12"/>
                  <a:pt x="103" y="12"/>
                  <a:pt x="104" y="13"/>
                </a:cubicBezTo>
                <a:cubicBezTo>
                  <a:pt x="105" y="14"/>
                  <a:pt x="105" y="14"/>
                  <a:pt x="105" y="15"/>
                </a:cubicBezTo>
                <a:cubicBezTo>
                  <a:pt x="106" y="16"/>
                  <a:pt x="106" y="18"/>
                  <a:pt x="107" y="19"/>
                </a:cubicBezTo>
                <a:cubicBezTo>
                  <a:pt x="107" y="19"/>
                  <a:pt x="107" y="19"/>
                  <a:pt x="107" y="19"/>
                </a:cubicBezTo>
                <a:cubicBezTo>
                  <a:pt x="107" y="19"/>
                  <a:pt x="107" y="19"/>
                  <a:pt x="107" y="19"/>
                </a:cubicBezTo>
                <a:cubicBezTo>
                  <a:pt x="107" y="21"/>
                  <a:pt x="107" y="22"/>
                  <a:pt x="107" y="24"/>
                </a:cubicBezTo>
                <a:cubicBezTo>
                  <a:pt x="107" y="30"/>
                  <a:pt x="105" y="37"/>
                  <a:pt x="100" y="41"/>
                </a:cubicBezTo>
                <a:cubicBezTo>
                  <a:pt x="96" y="45"/>
                  <a:pt x="90" y="48"/>
                  <a:pt x="83" y="48"/>
                </a:cubicBezTo>
                <a:cubicBezTo>
                  <a:pt x="83" y="48"/>
                  <a:pt x="82" y="48"/>
                  <a:pt x="82" y="48"/>
                </a:cubicBezTo>
                <a:cubicBezTo>
                  <a:pt x="77" y="52"/>
                  <a:pt x="77" y="52"/>
                  <a:pt x="77" y="52"/>
                </a:cubicBezTo>
                <a:cubicBezTo>
                  <a:pt x="102" y="77"/>
                  <a:pt x="102" y="77"/>
                  <a:pt x="102" y="77"/>
                </a:cubicBezTo>
                <a:cubicBezTo>
                  <a:pt x="102" y="77"/>
                  <a:pt x="102" y="77"/>
                  <a:pt x="102" y="77"/>
                </a:cubicBezTo>
                <a:cubicBezTo>
                  <a:pt x="106" y="81"/>
                  <a:pt x="107" y="85"/>
                  <a:pt x="107" y="89"/>
                </a:cubicBezTo>
                <a:cubicBezTo>
                  <a:pt x="107" y="93"/>
                  <a:pt x="106" y="98"/>
                  <a:pt x="102" y="101"/>
                </a:cubicBezTo>
                <a:cubicBezTo>
                  <a:pt x="102" y="101"/>
                  <a:pt x="102" y="101"/>
                  <a:pt x="102" y="101"/>
                </a:cubicBezTo>
                <a:cubicBezTo>
                  <a:pt x="102" y="101"/>
                  <a:pt x="102" y="101"/>
                  <a:pt x="102" y="101"/>
                </a:cubicBezTo>
                <a:cubicBezTo>
                  <a:pt x="99" y="104"/>
                  <a:pt x="95" y="106"/>
                  <a:pt x="90" y="106"/>
                </a:cubicBezTo>
                <a:cubicBezTo>
                  <a:pt x="86" y="106"/>
                  <a:pt x="82" y="104"/>
                  <a:pt x="78" y="101"/>
                </a:cubicBezTo>
                <a:cubicBezTo>
                  <a:pt x="54" y="76"/>
                  <a:pt x="54" y="76"/>
                  <a:pt x="54" y="76"/>
                </a:cubicBezTo>
                <a:cubicBezTo>
                  <a:pt x="28" y="102"/>
                  <a:pt x="28" y="102"/>
                  <a:pt x="28" y="102"/>
                </a:cubicBezTo>
                <a:cubicBezTo>
                  <a:pt x="23" y="107"/>
                  <a:pt x="16" y="107"/>
                  <a:pt x="11" y="105"/>
                </a:cubicBezTo>
                <a:cubicBezTo>
                  <a:pt x="9" y="104"/>
                  <a:pt x="7" y="103"/>
                  <a:pt x="6" y="101"/>
                </a:cubicBezTo>
                <a:cubicBezTo>
                  <a:pt x="6" y="101"/>
                  <a:pt x="6" y="101"/>
                  <a:pt x="6" y="101"/>
                </a:cubicBezTo>
                <a:cubicBezTo>
                  <a:pt x="4" y="100"/>
                  <a:pt x="3" y="98"/>
                  <a:pt x="2" y="96"/>
                </a:cubicBezTo>
                <a:cubicBezTo>
                  <a:pt x="0" y="91"/>
                  <a:pt x="0" y="84"/>
                  <a:pt x="6" y="79"/>
                </a:cubicBezTo>
                <a:cubicBezTo>
                  <a:pt x="6" y="79"/>
                  <a:pt x="6" y="79"/>
                  <a:pt x="6" y="79"/>
                </a:cubicBezTo>
                <a:cubicBezTo>
                  <a:pt x="34" y="51"/>
                  <a:pt x="34" y="51"/>
                  <a:pt x="34" y="51"/>
                </a:cubicBezTo>
                <a:cubicBezTo>
                  <a:pt x="24" y="40"/>
                  <a:pt x="24" y="40"/>
                  <a:pt x="24" y="40"/>
                </a:cubicBezTo>
                <a:cubicBezTo>
                  <a:pt x="14" y="38"/>
                  <a:pt x="14" y="38"/>
                  <a:pt x="14" y="38"/>
                </a:cubicBezTo>
                <a:cubicBezTo>
                  <a:pt x="13" y="37"/>
                  <a:pt x="12" y="36"/>
                  <a:pt x="12" y="35"/>
                </a:cubicBezTo>
                <a:cubicBezTo>
                  <a:pt x="3" y="15"/>
                  <a:pt x="3" y="15"/>
                  <a:pt x="3" y="15"/>
                </a:cubicBezTo>
                <a:cubicBezTo>
                  <a:pt x="2" y="13"/>
                  <a:pt x="2" y="11"/>
                  <a:pt x="4" y="10"/>
                </a:cubicBezTo>
                <a:cubicBezTo>
                  <a:pt x="7" y="6"/>
                  <a:pt x="7" y="6"/>
                  <a:pt x="7" y="6"/>
                </a:cubicBezTo>
                <a:cubicBezTo>
                  <a:pt x="11" y="2"/>
                  <a:pt x="11" y="2"/>
                  <a:pt x="11" y="2"/>
                </a:cubicBezTo>
                <a:cubicBezTo>
                  <a:pt x="12" y="1"/>
                  <a:pt x="14" y="1"/>
                  <a:pt x="15" y="2"/>
                </a:cubicBezTo>
                <a:cubicBezTo>
                  <a:pt x="37" y="11"/>
                  <a:pt x="37" y="11"/>
                  <a:pt x="37" y="11"/>
                </a:cubicBezTo>
                <a:cubicBezTo>
                  <a:pt x="38" y="11"/>
                  <a:pt x="38" y="12"/>
                  <a:pt x="39" y="13"/>
                </a:cubicBezTo>
                <a:cubicBezTo>
                  <a:pt x="42" y="22"/>
                  <a:pt x="42" y="22"/>
                  <a:pt x="42" y="22"/>
                </a:cubicBezTo>
                <a:cubicBezTo>
                  <a:pt x="52" y="33"/>
                  <a:pt x="52" y="33"/>
                  <a:pt x="52" y="33"/>
                </a:cubicBezTo>
                <a:cubicBezTo>
                  <a:pt x="59" y="25"/>
                  <a:pt x="59" y="25"/>
                  <a:pt x="59" y="25"/>
                </a:cubicBezTo>
                <a:cubicBezTo>
                  <a:pt x="59" y="25"/>
                  <a:pt x="59" y="24"/>
                  <a:pt x="59" y="24"/>
                </a:cubicBezTo>
                <a:cubicBezTo>
                  <a:pt x="59" y="24"/>
                  <a:pt x="59" y="24"/>
                  <a:pt x="59" y="24"/>
                </a:cubicBezTo>
                <a:cubicBezTo>
                  <a:pt x="59" y="17"/>
                  <a:pt x="62" y="11"/>
                  <a:pt x="66" y="7"/>
                </a:cubicBezTo>
                <a:cubicBezTo>
                  <a:pt x="66" y="7"/>
                  <a:pt x="66" y="7"/>
                  <a:pt x="66" y="7"/>
                </a:cubicBezTo>
                <a:cubicBezTo>
                  <a:pt x="71" y="3"/>
                  <a:pt x="77" y="0"/>
                  <a:pt x="83" y="0"/>
                </a:cubicBezTo>
                <a:close/>
                <a:moveTo>
                  <a:pt x="72" y="58"/>
                </a:moveTo>
                <a:cubicBezTo>
                  <a:pt x="72" y="58"/>
                  <a:pt x="72" y="58"/>
                  <a:pt x="72" y="58"/>
                </a:cubicBezTo>
                <a:cubicBezTo>
                  <a:pt x="59" y="70"/>
                  <a:pt x="59" y="70"/>
                  <a:pt x="59" y="70"/>
                </a:cubicBezTo>
                <a:cubicBezTo>
                  <a:pt x="84" y="95"/>
                  <a:pt x="84" y="95"/>
                  <a:pt x="84" y="95"/>
                </a:cubicBezTo>
                <a:cubicBezTo>
                  <a:pt x="86" y="97"/>
                  <a:pt x="88" y="98"/>
                  <a:pt x="90" y="98"/>
                </a:cubicBezTo>
                <a:cubicBezTo>
                  <a:pt x="93" y="98"/>
                  <a:pt x="95" y="97"/>
                  <a:pt x="96" y="95"/>
                </a:cubicBezTo>
                <a:cubicBezTo>
                  <a:pt x="97" y="95"/>
                  <a:pt x="97" y="95"/>
                  <a:pt x="97" y="95"/>
                </a:cubicBezTo>
                <a:cubicBezTo>
                  <a:pt x="98" y="94"/>
                  <a:pt x="99" y="91"/>
                  <a:pt x="99" y="89"/>
                </a:cubicBezTo>
                <a:cubicBezTo>
                  <a:pt x="99" y="87"/>
                  <a:pt x="98" y="85"/>
                  <a:pt x="97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72" y="58"/>
                  <a:pt x="72" y="58"/>
                  <a:pt x="72" y="58"/>
                </a:cubicBezTo>
                <a:close/>
                <a:moveTo>
                  <a:pt x="40" y="45"/>
                </a:moveTo>
                <a:cubicBezTo>
                  <a:pt x="40" y="45"/>
                  <a:pt x="40" y="45"/>
                  <a:pt x="40" y="45"/>
                </a:cubicBezTo>
                <a:cubicBezTo>
                  <a:pt x="46" y="39"/>
                  <a:pt x="46" y="39"/>
                  <a:pt x="46" y="39"/>
                </a:cubicBezTo>
                <a:cubicBezTo>
                  <a:pt x="35" y="27"/>
                  <a:pt x="35" y="27"/>
                  <a:pt x="35" y="27"/>
                </a:cubicBezTo>
                <a:cubicBezTo>
                  <a:pt x="34" y="27"/>
                  <a:pt x="34" y="26"/>
                  <a:pt x="34" y="25"/>
                </a:cubicBezTo>
                <a:cubicBezTo>
                  <a:pt x="32" y="17"/>
                  <a:pt x="32" y="17"/>
                  <a:pt x="32" y="17"/>
                </a:cubicBezTo>
                <a:cubicBezTo>
                  <a:pt x="15" y="10"/>
                  <a:pt x="15" y="10"/>
                  <a:pt x="15" y="10"/>
                </a:cubicBezTo>
                <a:cubicBezTo>
                  <a:pt x="13" y="12"/>
                  <a:pt x="13" y="12"/>
                  <a:pt x="13" y="12"/>
                </a:cubicBezTo>
                <a:cubicBezTo>
                  <a:pt x="11" y="14"/>
                  <a:pt x="11" y="14"/>
                  <a:pt x="11" y="14"/>
                </a:cubicBezTo>
                <a:cubicBezTo>
                  <a:pt x="19" y="30"/>
                  <a:pt x="19" y="30"/>
                  <a:pt x="19" y="30"/>
                </a:cubicBezTo>
                <a:cubicBezTo>
                  <a:pt x="27" y="33"/>
                  <a:pt x="27" y="33"/>
                  <a:pt x="27" y="33"/>
                </a:cubicBezTo>
                <a:cubicBezTo>
                  <a:pt x="28" y="33"/>
                  <a:pt x="28" y="33"/>
                  <a:pt x="29" y="34"/>
                </a:cubicBezTo>
                <a:cubicBezTo>
                  <a:pt x="40" y="45"/>
                  <a:pt x="40" y="45"/>
                  <a:pt x="40" y="45"/>
                </a:cubicBezTo>
                <a:close/>
                <a:moveTo>
                  <a:pt x="83" y="8"/>
                </a:moveTo>
                <a:cubicBezTo>
                  <a:pt x="83" y="8"/>
                  <a:pt x="83" y="8"/>
                  <a:pt x="83" y="8"/>
                </a:cubicBezTo>
                <a:cubicBezTo>
                  <a:pt x="79" y="8"/>
                  <a:pt x="75" y="10"/>
                  <a:pt x="72" y="13"/>
                </a:cubicBezTo>
                <a:cubicBezTo>
                  <a:pt x="72" y="13"/>
                  <a:pt x="72" y="13"/>
                  <a:pt x="72" y="13"/>
                </a:cubicBezTo>
                <a:cubicBezTo>
                  <a:pt x="69" y="16"/>
                  <a:pt x="68" y="20"/>
                  <a:pt x="68" y="24"/>
                </a:cubicBezTo>
                <a:cubicBezTo>
                  <a:pt x="68" y="24"/>
                  <a:pt x="68" y="24"/>
                  <a:pt x="68" y="24"/>
                </a:cubicBezTo>
                <a:cubicBezTo>
                  <a:pt x="68" y="24"/>
                  <a:pt x="68" y="25"/>
                  <a:pt x="68" y="25"/>
                </a:cubicBezTo>
                <a:cubicBezTo>
                  <a:pt x="68" y="25"/>
                  <a:pt x="68" y="25"/>
                  <a:pt x="68" y="25"/>
                </a:cubicBezTo>
                <a:cubicBezTo>
                  <a:pt x="68" y="26"/>
                  <a:pt x="68" y="26"/>
                  <a:pt x="68" y="26"/>
                </a:cubicBezTo>
                <a:cubicBezTo>
                  <a:pt x="68" y="27"/>
                  <a:pt x="68" y="29"/>
                  <a:pt x="67" y="30"/>
                </a:cubicBezTo>
                <a:cubicBezTo>
                  <a:pt x="11" y="85"/>
                  <a:pt x="11" y="85"/>
                  <a:pt x="11" y="85"/>
                </a:cubicBezTo>
                <a:cubicBezTo>
                  <a:pt x="11" y="85"/>
                  <a:pt x="11" y="85"/>
                  <a:pt x="11" y="85"/>
                </a:cubicBezTo>
                <a:cubicBezTo>
                  <a:pt x="9" y="88"/>
                  <a:pt x="9" y="91"/>
                  <a:pt x="10" y="93"/>
                </a:cubicBezTo>
                <a:cubicBezTo>
                  <a:pt x="10" y="94"/>
                  <a:pt x="11" y="95"/>
                  <a:pt x="11" y="96"/>
                </a:cubicBezTo>
                <a:cubicBezTo>
                  <a:pt x="12" y="97"/>
                  <a:pt x="13" y="97"/>
                  <a:pt x="14" y="98"/>
                </a:cubicBezTo>
                <a:cubicBezTo>
                  <a:pt x="17" y="99"/>
                  <a:pt x="20" y="98"/>
                  <a:pt x="22" y="96"/>
                </a:cubicBezTo>
                <a:cubicBezTo>
                  <a:pt x="51" y="68"/>
                  <a:pt x="51" y="68"/>
                  <a:pt x="51" y="68"/>
                </a:cubicBezTo>
                <a:cubicBezTo>
                  <a:pt x="51" y="67"/>
                  <a:pt x="51" y="67"/>
                  <a:pt x="51" y="67"/>
                </a:cubicBezTo>
                <a:cubicBezTo>
                  <a:pt x="69" y="49"/>
                  <a:pt x="69" y="49"/>
                  <a:pt x="69" y="49"/>
                </a:cubicBezTo>
                <a:cubicBezTo>
                  <a:pt x="69" y="49"/>
                  <a:pt x="69" y="49"/>
                  <a:pt x="69" y="49"/>
                </a:cubicBezTo>
                <a:cubicBezTo>
                  <a:pt x="77" y="41"/>
                  <a:pt x="77" y="41"/>
                  <a:pt x="77" y="41"/>
                </a:cubicBezTo>
                <a:cubicBezTo>
                  <a:pt x="77" y="41"/>
                  <a:pt x="77" y="41"/>
                  <a:pt x="77" y="41"/>
                </a:cubicBezTo>
                <a:cubicBezTo>
                  <a:pt x="78" y="40"/>
                  <a:pt x="80" y="39"/>
                  <a:pt x="81" y="39"/>
                </a:cubicBezTo>
                <a:cubicBezTo>
                  <a:pt x="81" y="40"/>
                  <a:pt x="82" y="40"/>
                  <a:pt x="82" y="40"/>
                </a:cubicBezTo>
                <a:cubicBezTo>
                  <a:pt x="82" y="40"/>
                  <a:pt x="83" y="40"/>
                  <a:pt x="83" y="40"/>
                </a:cubicBezTo>
                <a:cubicBezTo>
                  <a:pt x="88" y="40"/>
                  <a:pt x="92" y="38"/>
                  <a:pt x="94" y="35"/>
                </a:cubicBezTo>
                <a:cubicBezTo>
                  <a:pt x="94" y="35"/>
                  <a:pt x="94" y="35"/>
                  <a:pt x="94" y="35"/>
                </a:cubicBezTo>
                <a:cubicBezTo>
                  <a:pt x="97" y="32"/>
                  <a:pt x="99" y="29"/>
                  <a:pt x="99" y="24"/>
                </a:cubicBezTo>
                <a:cubicBezTo>
                  <a:pt x="97" y="26"/>
                  <a:pt x="95" y="28"/>
                  <a:pt x="94" y="30"/>
                </a:cubicBezTo>
                <a:cubicBezTo>
                  <a:pt x="93" y="31"/>
                  <a:pt x="91" y="31"/>
                  <a:pt x="90" y="31"/>
                </a:cubicBezTo>
                <a:cubicBezTo>
                  <a:pt x="85" y="30"/>
                  <a:pt x="85" y="30"/>
                  <a:pt x="85" y="30"/>
                </a:cubicBezTo>
                <a:cubicBezTo>
                  <a:pt x="81" y="29"/>
                  <a:pt x="81" y="29"/>
                  <a:pt x="81" y="29"/>
                </a:cubicBezTo>
                <a:cubicBezTo>
                  <a:pt x="80" y="28"/>
                  <a:pt x="79" y="27"/>
                  <a:pt x="78" y="26"/>
                </a:cubicBezTo>
                <a:cubicBezTo>
                  <a:pt x="77" y="22"/>
                  <a:pt x="77" y="22"/>
                  <a:pt x="77" y="22"/>
                </a:cubicBezTo>
                <a:cubicBezTo>
                  <a:pt x="76" y="18"/>
                  <a:pt x="76" y="18"/>
                  <a:pt x="76" y="18"/>
                </a:cubicBezTo>
                <a:cubicBezTo>
                  <a:pt x="76" y="16"/>
                  <a:pt x="76" y="15"/>
                  <a:pt x="77" y="14"/>
                </a:cubicBezTo>
                <a:cubicBezTo>
                  <a:pt x="79" y="12"/>
                  <a:pt x="81" y="10"/>
                  <a:pt x="83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70" name="Rectangle 42"/>
          <p:cNvSpPr>
            <a:spLocks noChangeArrowheads="1"/>
          </p:cNvSpPr>
          <p:nvPr/>
        </p:nvSpPr>
        <p:spPr bwMode="auto">
          <a:xfrm>
            <a:off x="5722938" y="1931747"/>
            <a:ext cx="273685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fuse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运行问题</a:t>
            </a:r>
          </a:p>
        </p:txBody>
      </p:sp>
      <p:sp>
        <p:nvSpPr>
          <p:cNvPr id="22571" name="Rectangle 43"/>
          <p:cNvSpPr>
            <a:spLocks noChangeArrowheads="1"/>
          </p:cNvSpPr>
          <p:nvPr/>
        </p:nvSpPr>
        <p:spPr bwMode="auto">
          <a:xfrm>
            <a:off x="685800" y="1931747"/>
            <a:ext cx="273685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fuse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安装问题</a:t>
            </a:r>
          </a:p>
        </p:txBody>
      </p:sp>
      <p:sp>
        <p:nvSpPr>
          <p:cNvPr id="22572" name="Rectangle 44"/>
          <p:cNvSpPr>
            <a:spLocks noChangeArrowheads="1"/>
          </p:cNvSpPr>
          <p:nvPr/>
        </p:nvSpPr>
        <p:spPr bwMode="auto">
          <a:xfrm>
            <a:off x="250825" y="2746134"/>
            <a:ext cx="273685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fuse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版本问题</a:t>
            </a:r>
          </a:p>
        </p:txBody>
      </p:sp>
      <p:sp>
        <p:nvSpPr>
          <p:cNvPr id="22573" name="Rectangle 45"/>
          <p:cNvSpPr>
            <a:spLocks noChangeArrowheads="1"/>
          </p:cNvSpPr>
          <p:nvPr/>
        </p:nvSpPr>
        <p:spPr bwMode="auto">
          <a:xfrm>
            <a:off x="6156325" y="2746134"/>
            <a:ext cx="273685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Python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编码问题</a:t>
            </a:r>
          </a:p>
        </p:txBody>
      </p:sp>
      <p:sp>
        <p:nvSpPr>
          <p:cNvPr id="22574" name="Rectangle 46"/>
          <p:cNvSpPr>
            <a:spLocks noChangeArrowheads="1"/>
          </p:cNvSpPr>
          <p:nvPr/>
        </p:nvSpPr>
        <p:spPr bwMode="auto">
          <a:xfrm>
            <a:off x="684213" y="3577984"/>
            <a:ext cx="273685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调用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Python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问题</a:t>
            </a:r>
          </a:p>
        </p:txBody>
      </p:sp>
      <p:sp>
        <p:nvSpPr>
          <p:cNvPr id="22575" name="Rectangle 47"/>
          <p:cNvSpPr>
            <a:spLocks noChangeArrowheads="1"/>
          </p:cNvSpPr>
          <p:nvPr/>
        </p:nvSpPr>
        <p:spPr bwMode="auto">
          <a:xfrm>
            <a:off x="5689600" y="3546234"/>
            <a:ext cx="273685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同步互斥问题</a:t>
            </a:r>
          </a:p>
        </p:txBody>
      </p:sp>
      <p:sp>
        <p:nvSpPr>
          <p:cNvPr id="48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3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遇到的问题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34" name="Rectangle 43"/>
          <p:cNvSpPr>
            <a:spLocks noChangeArrowheads="1"/>
          </p:cNvSpPr>
          <p:nvPr/>
        </p:nvSpPr>
        <p:spPr bwMode="auto">
          <a:xfrm>
            <a:off x="2488282" y="1114838"/>
            <a:ext cx="273685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fuse.h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和</a:t>
            </a:r>
            <a:r>
              <a:rPr lang="en-US" altLang="zh-CN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Python.h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找不到</a:t>
            </a:r>
          </a:p>
        </p:txBody>
      </p:sp>
    </p:spTree>
    <p:extLst>
      <p:ext uri="{BB962C8B-B14F-4D97-AF65-F5344CB8AC3E}">
        <p14:creationId xmlns:p14="http://schemas.microsoft.com/office/powerpoint/2010/main" val="177962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fill="hold" grpId="0" nodeType="withEffect" p14:presetBounceEnd="5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25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25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5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3" dur="500" fill="hold"/>
                                            <p:tgtEl>
                                              <p:spTgt spid="225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4" dur="500" fill="hold"/>
                                            <p:tgtEl>
                                              <p:spTgt spid="225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9" fill="hold" grpId="0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9" fill="hold" grpId="0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8" fill="hold" grpId="0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225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500" fill="hold"/>
                                            <p:tgtEl>
                                              <p:spTgt spid="225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0" dur="500" fill="hold"/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3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3" dur="500" fill="hold"/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4" dur="500" fill="hold"/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7" dur="500" fill="hold"/>
                                            <p:tgtEl>
                                              <p:spTgt spid="225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8" dur="500" fill="hold"/>
                                            <p:tgtEl>
                                              <p:spTgt spid="225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8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1" dur="500" fill="hold"/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2" dur="500" fill="hold"/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8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5" dur="500" fill="hold"/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6" dur="500" fill="hold"/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8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9" dur="500" fill="hold"/>
                                            <p:tgtEl>
                                              <p:spTgt spid="225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0" dur="500" fill="hold"/>
                                            <p:tgtEl>
                                              <p:spTgt spid="225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2" fill="hold" grpId="0" nodeType="withEffect" p14:presetBounceEnd="5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3" dur="500" fill="hold"/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4" dur="500" fill="hold"/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" presetClass="entr" presetSubtype="2" fill="hold" grpId="0" nodeType="withEffect" p14:presetBounceEnd="5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7" dur="500" fill="hold"/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8" dur="500" fill="hold"/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2" presetClass="entr" presetSubtype="2" fill="hold" grpId="0" nodeType="withEffect" p14:presetBounceEnd="5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1" dur="500" fill="hold"/>
                                            <p:tgtEl>
                                              <p:spTgt spid="225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2" dur="500" fill="hold"/>
                                            <p:tgtEl>
                                              <p:spTgt spid="225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3" presetID="2" presetClass="entr" presetSubtype="12" fill="hold" grpId="0" nodeType="withEffect" p14:presetBounceEnd="5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5" dur="500" fill="hold"/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6" dur="500" fill="hold"/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2" presetClass="entr" presetSubtype="12" fill="hold" grpId="0" nodeType="withEffect" p14:presetBounceEnd="5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9" dur="500" fill="hold"/>
                                            <p:tgtEl>
                                              <p:spTgt spid="225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0" dur="500" fill="hold"/>
                                            <p:tgtEl>
                                              <p:spTgt spid="225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2" presetClass="entr" presetSubtype="8" fill="hold" grpId="0" nodeType="withEffect" p14:presetBounceEnd="5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3" dur="500" fill="hold"/>
                                            <p:tgtEl>
                                              <p:spTgt spid="225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4" dur="500" fill="hold"/>
                                            <p:tgtEl>
                                              <p:spTgt spid="225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6" fill="hold" grpId="0" nodeType="withEffect" p14:presetBounceEnd="5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7" dur="500" fill="hold"/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8" dur="500" fill="hold"/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" presetClass="entr" presetSubtype="6" fill="hold" grpId="0" nodeType="withEffect" p14:presetBounceEnd="5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1" dur="500" fill="hold"/>
                                            <p:tgtEl>
                                              <p:spTgt spid="225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2" dur="500" fill="hold"/>
                                            <p:tgtEl>
                                              <p:spTgt spid="225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3" presetID="2" presetClass="entr" presetSubtype="2" fill="hold" grpId="0" nodeType="withEffect" p14:presetBounceEnd="5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5" dur="500" fill="hold"/>
                                            <p:tgtEl>
                                              <p:spTgt spid="225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6" dur="500" fill="hold"/>
                                            <p:tgtEl>
                                              <p:spTgt spid="225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7" presetID="2" presetClass="entr" presetSubtype="8" fill="hold" grpId="0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556" grpId="0" animBg="1"/>
          <p:bldP spid="22557" grpId="0" animBg="1"/>
          <p:bldP spid="22558" grpId="0" animBg="1"/>
          <p:bldP spid="22559" grpId="0" animBg="1"/>
          <p:bldP spid="22560" grpId="0" animBg="1"/>
          <p:bldP spid="22561" grpId="0" animBg="1"/>
          <p:bldP spid="22562" grpId="0" animBg="1"/>
          <p:bldP spid="22563" grpId="0" animBg="1"/>
          <p:bldP spid="22564" grpId="0" animBg="1"/>
          <p:bldP spid="22565" grpId="0" animBg="1"/>
          <p:bldP spid="22566" grpId="0" animBg="1"/>
          <p:bldP spid="22567" grpId="0" animBg="1"/>
          <p:bldP spid="22568" grpId="0" animBg="1"/>
          <p:bldP spid="22569" grpId="0" animBg="1"/>
          <p:bldP spid="22570" grpId="0"/>
          <p:bldP spid="22571" grpId="0"/>
          <p:bldP spid="22572" grpId="0"/>
          <p:bldP spid="22573" grpId="0"/>
          <p:bldP spid="22574" grpId="0"/>
          <p:bldP spid="22575" grpId="0"/>
          <p:bldP spid="48" grpId="0" animBg="1"/>
          <p:bldP spid="48" grpId="1" animBg="1"/>
          <p:bldP spid="49" grpId="0" animBg="1"/>
          <p:bldP spid="49" grpId="1" animBg="1"/>
          <p:bldP spid="50" grpId="0" animBg="1"/>
          <p:bldP spid="50" grpId="1" animBg="1"/>
          <p:bldP spid="51" grpId="0" animBg="1"/>
          <p:bldP spid="51" grpId="1" animBg="1"/>
          <p:bldP spid="52" grpId="0"/>
          <p:bldP spid="52" grpId="1"/>
          <p:bldP spid="53" grpId="0"/>
          <p:bldP spid="3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25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25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225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225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9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9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225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225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3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225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225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8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 fill="hold"/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8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8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 fill="hold"/>
                                            <p:tgtEl>
                                              <p:spTgt spid="225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225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 fill="hold"/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 fill="hold"/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8" dur="500" fill="hold"/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 fill="hold"/>
                                            <p:tgtEl>
                                              <p:spTgt spid="225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2" dur="500" fill="hold"/>
                                            <p:tgtEl>
                                              <p:spTgt spid="225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3" presetID="2" presetClass="entr" presetSubtype="12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 fill="hold"/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6" dur="500" fill="hold"/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2" presetClass="entr" presetSubtype="12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 fill="hold"/>
                                            <p:tgtEl>
                                              <p:spTgt spid="225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0" dur="500" fill="hold"/>
                                            <p:tgtEl>
                                              <p:spTgt spid="225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 fill="hold"/>
                                            <p:tgtEl>
                                              <p:spTgt spid="225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4" dur="500" fill="hold"/>
                                            <p:tgtEl>
                                              <p:spTgt spid="225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 fill="hold"/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8" dur="500" fill="hold"/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" presetClass="entr" presetSubtype="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 fill="hold"/>
                                            <p:tgtEl>
                                              <p:spTgt spid="225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2" dur="500" fill="hold"/>
                                            <p:tgtEl>
                                              <p:spTgt spid="225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3" presetID="2" presetClass="entr" presetSubtype="2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500" fill="hold"/>
                                            <p:tgtEl>
                                              <p:spTgt spid="225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6" dur="500" fill="hold"/>
                                            <p:tgtEl>
                                              <p:spTgt spid="225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7" presetID="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556" grpId="0" animBg="1"/>
          <p:bldP spid="22557" grpId="0" animBg="1"/>
          <p:bldP spid="22558" grpId="0" animBg="1"/>
          <p:bldP spid="22559" grpId="0" animBg="1"/>
          <p:bldP spid="22560" grpId="0" animBg="1"/>
          <p:bldP spid="22561" grpId="0" animBg="1"/>
          <p:bldP spid="22562" grpId="0" animBg="1"/>
          <p:bldP spid="22563" grpId="0" animBg="1"/>
          <p:bldP spid="22564" grpId="0" animBg="1"/>
          <p:bldP spid="22565" grpId="0" animBg="1"/>
          <p:bldP spid="22566" grpId="0" animBg="1"/>
          <p:bldP spid="22567" grpId="0" animBg="1"/>
          <p:bldP spid="22568" grpId="0" animBg="1"/>
          <p:bldP spid="22569" grpId="0" animBg="1"/>
          <p:bldP spid="22570" grpId="0"/>
          <p:bldP spid="22571" grpId="0"/>
          <p:bldP spid="22572" grpId="0"/>
          <p:bldP spid="22573" grpId="0"/>
          <p:bldP spid="22574" grpId="0"/>
          <p:bldP spid="22575" grpId="0"/>
          <p:bldP spid="48" grpId="0" animBg="1"/>
          <p:bldP spid="48" grpId="1" animBg="1"/>
          <p:bldP spid="49" grpId="0" animBg="1"/>
          <p:bldP spid="49" grpId="1" animBg="1"/>
          <p:bldP spid="50" grpId="0" animBg="1"/>
          <p:bldP spid="50" grpId="1" animBg="1"/>
          <p:bldP spid="51" grpId="0" animBg="1"/>
          <p:bldP spid="51" grpId="1" animBg="1"/>
          <p:bldP spid="52" grpId="0"/>
          <p:bldP spid="52" grpId="1"/>
          <p:bldP spid="53" grpId="0"/>
          <p:bldP spid="34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Fuse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安装问题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8342" y="1218048"/>
            <a:ext cx="7571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/>
              <a:t>在</a:t>
            </a:r>
            <a:r>
              <a:rPr kumimoji="1" lang="en-US" altLang="zh-CN" sz="1600" dirty="0"/>
              <a:t>Mac</a:t>
            </a:r>
            <a:r>
              <a:rPr kumimoji="1" lang="zh-CN" altLang="en-US" sz="1600" dirty="0"/>
              <a:t>下，</a:t>
            </a:r>
            <a:r>
              <a:rPr kumimoji="1" lang="en-US" altLang="zh-CN" sz="1600" dirty="0"/>
              <a:t>fuse</a:t>
            </a:r>
            <a:r>
              <a:rPr kumimoji="1" lang="zh-CN" altLang="en-US" sz="1600" dirty="0"/>
              <a:t>下载安装过程中可能会出现编译错误问题，原因是</a:t>
            </a:r>
            <a:r>
              <a:rPr kumimoji="1" lang="en-US" altLang="zh-CN" sz="1600" dirty="0"/>
              <a:t>Mac</a:t>
            </a:r>
            <a:r>
              <a:rPr kumimoji="1" lang="zh-CN" altLang="en-US" sz="1600" dirty="0"/>
              <a:t>下默认的</a:t>
            </a:r>
            <a:r>
              <a:rPr kumimoji="1" lang="en-US" altLang="zh-CN" sz="1600" dirty="0" err="1"/>
              <a:t>gcc</a:t>
            </a:r>
            <a:r>
              <a:rPr kumimoji="1" lang="zh-CN" altLang="en-US" sz="1600" dirty="0"/>
              <a:t>其实和我们以为的</a:t>
            </a:r>
            <a:r>
              <a:rPr kumimoji="1" lang="en-US" altLang="zh-CN" sz="1600" dirty="0" err="1"/>
              <a:t>gcc</a:t>
            </a:r>
            <a:r>
              <a:rPr kumimoji="1" lang="zh-CN" altLang="en-US" sz="1600" dirty="0"/>
              <a:t>是有差别的，而</a:t>
            </a:r>
            <a:r>
              <a:rPr kumimoji="1" lang="en-US" altLang="zh-CN" sz="1600" dirty="0"/>
              <a:t>fuse</a:t>
            </a:r>
            <a:r>
              <a:rPr kumimoji="1" lang="zh-CN" altLang="en-US" sz="1600" dirty="0"/>
              <a:t>的实现是比较偏底层的纯</a:t>
            </a:r>
            <a:r>
              <a:rPr kumimoji="1" lang="en-US" altLang="zh-CN" sz="1600" dirty="0"/>
              <a:t>C</a:t>
            </a:r>
            <a:r>
              <a:rPr kumimoji="1" lang="zh-CN" altLang="en-US" sz="1600" dirty="0"/>
              <a:t>，编译就会出现问题，解决办法是安装</a:t>
            </a:r>
            <a:r>
              <a:rPr kumimoji="1" lang="en-US" altLang="zh-CN" sz="1600" dirty="0" err="1"/>
              <a:t>Xcode</a:t>
            </a:r>
            <a:r>
              <a:rPr kumimoji="1" lang="en-US" altLang="zh-CN" sz="1600" dirty="0"/>
              <a:t> Command Line Tools</a:t>
            </a:r>
            <a:r>
              <a:rPr kumimoji="1" lang="zh-CN" altLang="en-US" sz="1600" dirty="0"/>
              <a:t>，方法是在终端输入：</a:t>
            </a:r>
          </a:p>
          <a:p>
            <a:endParaRPr kumimoji="1" lang="zh-CN" altLang="en-US" sz="1600" dirty="0"/>
          </a:p>
          <a:p>
            <a:r>
              <a:rPr kumimoji="1" lang="en-US" altLang="zh-CN" sz="1600" dirty="0" err="1"/>
              <a:t>xcode</a:t>
            </a:r>
            <a:r>
              <a:rPr kumimoji="1" lang="en-US" altLang="zh-CN" sz="1600" dirty="0"/>
              <a:t>-select --install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96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Fuse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版本问题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8342" y="1218048"/>
            <a:ext cx="7571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/>
              <a:t>在实验中发现，尽管</a:t>
            </a:r>
            <a:r>
              <a:rPr kumimoji="1" lang="en-US" altLang="zh-CN" sz="1600" dirty="0"/>
              <a:t>Linux</a:t>
            </a:r>
            <a:r>
              <a:rPr kumimoji="1" lang="zh-CN" altLang="en-US" sz="1600" dirty="0"/>
              <a:t>的</a:t>
            </a:r>
            <a:r>
              <a:rPr kumimoji="1" lang="en-US" altLang="zh-CN" sz="1600" dirty="0"/>
              <a:t>FUSE</a:t>
            </a:r>
            <a:r>
              <a:rPr kumimoji="1" lang="zh-CN" altLang="en-US" sz="1600" dirty="0"/>
              <a:t>版本已经出到了</a:t>
            </a:r>
            <a:r>
              <a:rPr kumimoji="1" lang="en-US" altLang="zh-CN" sz="1600" dirty="0"/>
              <a:t>36</a:t>
            </a:r>
            <a:r>
              <a:rPr kumimoji="1" lang="zh-CN" altLang="en-US" sz="1600" dirty="0"/>
              <a:t>，但</a:t>
            </a:r>
            <a:r>
              <a:rPr kumimoji="1" lang="en-US" altLang="zh-CN" sz="1600" dirty="0" err="1"/>
              <a:t>macOS</a:t>
            </a:r>
            <a:r>
              <a:rPr kumimoji="1" lang="zh-CN" altLang="en-US" sz="1600" dirty="0"/>
              <a:t>可编译的</a:t>
            </a:r>
            <a:r>
              <a:rPr kumimoji="1" lang="en-US" altLang="zh-CN" sz="1600" dirty="0"/>
              <a:t>FUSE</a:t>
            </a:r>
            <a:r>
              <a:rPr kumimoji="1" lang="zh-CN" altLang="en-US" sz="1600" dirty="0"/>
              <a:t>版本必须低于</a:t>
            </a:r>
            <a:r>
              <a:rPr kumimoji="1" lang="en-US" altLang="zh-CN" sz="1600" dirty="0"/>
              <a:t>30</a:t>
            </a:r>
            <a:r>
              <a:rPr kumimoji="1" lang="zh-CN" altLang="en-US" sz="1600" dirty="0"/>
              <a:t>，因为</a:t>
            </a:r>
            <a:r>
              <a:rPr kumimoji="1" lang="en-US" altLang="zh-CN" sz="1600" dirty="0"/>
              <a:t>30</a:t>
            </a:r>
            <a:r>
              <a:rPr kumimoji="1" lang="zh-CN" altLang="en-US" sz="1600" dirty="0"/>
              <a:t>版本之后很多函数都发生了变化。最终为了保证</a:t>
            </a:r>
            <a:r>
              <a:rPr kumimoji="1" lang="en-US" altLang="zh-CN" sz="1600" dirty="0" err="1"/>
              <a:t>macOS</a:t>
            </a:r>
            <a:r>
              <a:rPr kumimoji="1" lang="zh-CN" altLang="en-US" sz="1600" dirty="0"/>
              <a:t>和</a:t>
            </a:r>
            <a:r>
              <a:rPr kumimoji="1" lang="en-US" altLang="zh-CN" sz="1600" dirty="0"/>
              <a:t>Linux</a:t>
            </a:r>
            <a:r>
              <a:rPr kumimoji="1" lang="zh-CN" altLang="en-US" sz="1600" dirty="0"/>
              <a:t>都可以运行，选用</a:t>
            </a:r>
            <a:r>
              <a:rPr kumimoji="1" lang="en-US" altLang="zh-CN" sz="1600" dirty="0"/>
              <a:t>FUSE 29</a:t>
            </a:r>
            <a:r>
              <a:rPr kumimoji="1" lang="zh-CN" altLang="en-US" sz="1600" dirty="0"/>
              <a:t>作为最终版本。</a:t>
            </a:r>
          </a:p>
        </p:txBody>
      </p:sp>
    </p:spTree>
    <p:extLst>
      <p:ext uri="{BB962C8B-B14F-4D97-AF65-F5344CB8AC3E}">
        <p14:creationId xmlns:p14="http://schemas.microsoft.com/office/powerpoint/2010/main" val="87932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fuse.h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和</a:t>
            </a:r>
            <a:r>
              <a:rPr lang="en-US" altLang="zh-CN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Python.h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找不到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8342" y="1218048"/>
            <a:ext cx="75713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/>
              <a:t>通过</a:t>
            </a:r>
            <a:r>
              <a:rPr kumimoji="1" lang="en-US" altLang="zh-CN" sz="1600" dirty="0"/>
              <a:t>`</a:t>
            </a:r>
            <a:r>
              <a:rPr kumimoji="1" lang="en-US" altLang="zh-CN" sz="1600" dirty="0" err="1"/>
              <a:t>pkg-config</a:t>
            </a:r>
            <a:r>
              <a:rPr kumimoji="1" lang="en-US" altLang="zh-CN" sz="1600" dirty="0"/>
              <a:t> fuse python3 --</a:t>
            </a:r>
            <a:r>
              <a:rPr kumimoji="1" lang="en-US" altLang="zh-CN" sz="1600" dirty="0" err="1"/>
              <a:t>cflags</a:t>
            </a:r>
            <a:r>
              <a:rPr kumimoji="1" lang="en-US" altLang="zh-CN" sz="1600" dirty="0"/>
              <a:t> --libs`</a:t>
            </a:r>
            <a:r>
              <a:rPr kumimoji="1" lang="zh-CN" altLang="en-US" sz="1600" dirty="0"/>
              <a:t>可以找到</a:t>
            </a:r>
            <a:r>
              <a:rPr kumimoji="1" lang="en-US" altLang="zh-CN" sz="1600" dirty="0"/>
              <a:t>python3-dev</a:t>
            </a:r>
            <a:r>
              <a:rPr kumimoji="1" lang="zh-CN" altLang="en-US" sz="1600" dirty="0"/>
              <a:t>和</a:t>
            </a:r>
            <a:r>
              <a:rPr kumimoji="1" lang="en-US" altLang="zh-CN" sz="1600" dirty="0"/>
              <a:t>fuse</a:t>
            </a:r>
            <a:r>
              <a:rPr kumimoji="1" lang="zh-CN" altLang="en-US" sz="1600" dirty="0"/>
              <a:t>的资源库</a:t>
            </a:r>
          </a:p>
        </p:txBody>
      </p:sp>
    </p:spTree>
    <p:extLst>
      <p:ext uri="{BB962C8B-B14F-4D97-AF65-F5344CB8AC3E}">
        <p14:creationId xmlns:p14="http://schemas.microsoft.com/office/powerpoint/2010/main" val="172992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FUSE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运行问题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8342" y="1218048"/>
            <a:ext cx="75713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FUSE</a:t>
            </a:r>
            <a:r>
              <a:rPr kumimoji="1" lang="zh-CN" altLang="en-US" sz="1600" dirty="0"/>
              <a:t>运行必须加参数</a:t>
            </a:r>
            <a:r>
              <a:rPr kumimoji="1" lang="en-US" altLang="zh-CN" sz="1600" dirty="0"/>
              <a:t>-d</a:t>
            </a:r>
            <a:r>
              <a:rPr kumimoji="1" lang="zh-CN" altLang="en-US" sz="1600" dirty="0"/>
              <a:t>，如果不加文件系统则无法正常运行</a:t>
            </a:r>
          </a:p>
        </p:txBody>
      </p:sp>
    </p:spTree>
    <p:extLst>
      <p:ext uri="{BB962C8B-B14F-4D97-AF65-F5344CB8AC3E}">
        <p14:creationId xmlns:p14="http://schemas.microsoft.com/office/powerpoint/2010/main" val="153074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C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调用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python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问题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8342" y="1218048"/>
            <a:ext cx="7571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/>
              <a:t>使用</a:t>
            </a:r>
            <a:r>
              <a:rPr kumimoji="1" lang="en-US" altLang="zh-CN" sz="1600" dirty="0"/>
              <a:t>python2</a:t>
            </a:r>
            <a:r>
              <a:rPr kumimoji="1" lang="zh-CN" altLang="en-US" sz="1600" dirty="0"/>
              <a:t>爬虫时，到了</a:t>
            </a:r>
            <a:r>
              <a:rPr kumimoji="1" lang="en-US" altLang="zh-CN" sz="1600" dirty="0"/>
              <a:t>mac</a:t>
            </a:r>
            <a:r>
              <a:rPr kumimoji="1" lang="zh-CN" altLang="en-US" sz="1600" dirty="0"/>
              <a:t>下使用</a:t>
            </a:r>
            <a:r>
              <a:rPr kumimoji="1" lang="en-US" altLang="zh-CN" sz="1600" dirty="0"/>
              <a:t>C</a:t>
            </a:r>
            <a:r>
              <a:rPr kumimoji="1" lang="zh-CN" altLang="en-US" sz="1600" dirty="0"/>
              <a:t>调用</a:t>
            </a:r>
            <a:r>
              <a:rPr kumimoji="1" lang="en-US" altLang="zh-CN" sz="1600" dirty="0"/>
              <a:t>python2</a:t>
            </a:r>
            <a:r>
              <a:rPr kumimoji="1" lang="zh-CN" altLang="en-US" sz="1600" dirty="0"/>
              <a:t>的</a:t>
            </a:r>
            <a:r>
              <a:rPr kumimoji="1" lang="en-US" altLang="zh-CN" sz="1600" dirty="0"/>
              <a:t>urllib2</a:t>
            </a:r>
            <a:r>
              <a:rPr kumimoji="1" lang="zh-CN" altLang="en-US" sz="1600" dirty="0"/>
              <a:t>就会报错，这个问题我们在网上查了很久，得知原因是</a:t>
            </a:r>
            <a:r>
              <a:rPr kumimoji="1" lang="en-US" altLang="zh-CN" sz="1600" dirty="0" err="1"/>
              <a:t>macOS</a:t>
            </a:r>
            <a:r>
              <a:rPr kumimoji="1" lang="zh-CN" altLang="en-US" sz="1600" dirty="0"/>
              <a:t>本身有很严格的系统保护模式，</a:t>
            </a:r>
            <a:r>
              <a:rPr kumimoji="1" lang="en-US" altLang="zh-CN" sz="1600" dirty="0"/>
              <a:t>C</a:t>
            </a:r>
            <a:r>
              <a:rPr kumimoji="1" lang="zh-CN" altLang="en-US" sz="1600" dirty="0"/>
              <a:t>调用</a:t>
            </a:r>
            <a:r>
              <a:rPr kumimoji="1" lang="en-US" altLang="zh-CN" sz="1600" dirty="0"/>
              <a:t>python</a:t>
            </a:r>
            <a:r>
              <a:rPr kumimoji="1" lang="zh-CN" altLang="en-US" sz="1600" dirty="0"/>
              <a:t>中的一些操作可能违反了操作系统安全性因而被禁止，但始终没有解决方案</a:t>
            </a:r>
          </a:p>
          <a:p>
            <a:endParaRPr kumimoji="1" lang="zh-CN" altLang="en-US" sz="1600" dirty="0"/>
          </a:p>
          <a:p>
            <a:r>
              <a:rPr kumimoji="1" lang="zh-CN" altLang="en-US" sz="1600" dirty="0"/>
              <a:t>最后选择</a:t>
            </a:r>
            <a:r>
              <a:rPr kumimoji="1" lang="en-US" altLang="zh-CN" sz="1600" dirty="0"/>
              <a:t>python3</a:t>
            </a:r>
            <a:r>
              <a:rPr kumimoji="1" lang="zh-CN" altLang="en-US" sz="1600" dirty="0"/>
              <a:t>来写</a:t>
            </a:r>
          </a:p>
        </p:txBody>
      </p:sp>
    </p:spTree>
    <p:extLst>
      <p:ext uri="{BB962C8B-B14F-4D97-AF65-F5344CB8AC3E}">
        <p14:creationId xmlns:p14="http://schemas.microsoft.com/office/powerpoint/2010/main" val="789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Python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编码问题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8342" y="1218048"/>
            <a:ext cx="7571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python3</a:t>
            </a:r>
            <a:r>
              <a:rPr kumimoji="1" lang="zh-CN" altLang="en-US" sz="1600" dirty="0"/>
              <a:t>链接只支持</a:t>
            </a:r>
            <a:r>
              <a:rPr kumimoji="1" lang="en-US" altLang="zh-CN" sz="1600" dirty="0"/>
              <a:t>utf-8</a:t>
            </a:r>
            <a:r>
              <a:rPr kumimoji="1" lang="zh-CN" altLang="en-US" sz="1600" dirty="0"/>
              <a:t>字符，而网络学堂有些链接含中文字符，所以必须使用</a:t>
            </a:r>
            <a:r>
              <a:rPr kumimoji="1" lang="en-US" altLang="zh-CN" sz="1600" dirty="0" err="1"/>
              <a:t>urllib.parse.quote</a:t>
            </a:r>
            <a:r>
              <a:rPr kumimoji="1" lang="zh-CN" altLang="en-US" sz="1600" dirty="0"/>
              <a:t>进行转义，转义时不能对一些特殊字符进行转义，需要加以限制</a:t>
            </a:r>
          </a:p>
          <a:p>
            <a:endParaRPr kumimoji="1" lang="zh-CN" altLang="en-US" sz="1600" dirty="0"/>
          </a:p>
          <a:p>
            <a:r>
              <a:rPr kumimoji="1" lang="en-US" altLang="zh-CN" sz="1600" dirty="0"/>
              <a:t>Python3</a:t>
            </a:r>
            <a:r>
              <a:rPr kumimoji="1" lang="zh-CN" altLang="en-US" sz="1600" dirty="0"/>
              <a:t>中所有</a:t>
            </a:r>
            <a:r>
              <a:rPr kumimoji="1" lang="en-US" altLang="zh-CN" sz="1600" dirty="0" err="1"/>
              <a:t>str</a:t>
            </a:r>
            <a:r>
              <a:rPr kumimoji="1" lang="zh-CN" altLang="en-US" sz="1600" dirty="0"/>
              <a:t>都是</a:t>
            </a:r>
            <a:r>
              <a:rPr kumimoji="1" lang="en-US" altLang="zh-CN" sz="1600" dirty="0" err="1"/>
              <a:t>unicode</a:t>
            </a:r>
            <a:r>
              <a:rPr kumimoji="1" lang="zh-CN" altLang="en-US" sz="1600" dirty="0"/>
              <a:t>，在设置文件大小的时候，</a:t>
            </a:r>
            <a:r>
              <a:rPr kumimoji="1" lang="en-US" altLang="zh-CN" sz="1600" dirty="0" err="1"/>
              <a:t>len</a:t>
            </a:r>
            <a:r>
              <a:rPr kumimoji="1" lang="en-US" altLang="zh-CN" sz="1600" dirty="0"/>
              <a:t>(</a:t>
            </a:r>
            <a:r>
              <a:rPr kumimoji="1" lang="en-US" altLang="zh-CN" sz="1600" dirty="0" err="1"/>
              <a:t>str</a:t>
            </a:r>
            <a:r>
              <a:rPr kumimoji="1" lang="en-US" altLang="zh-CN" sz="1600" dirty="0"/>
              <a:t>)</a:t>
            </a:r>
            <a:r>
              <a:rPr kumimoji="1" lang="zh-CN" altLang="en-US" sz="1600" dirty="0"/>
              <a:t>是中文文本的长度，而不是字节的长度。例如</a:t>
            </a:r>
            <a:r>
              <a:rPr kumimoji="1" lang="en-US" altLang="zh-CN" sz="1600" dirty="0"/>
              <a:t>"</a:t>
            </a:r>
            <a:r>
              <a:rPr kumimoji="1" lang="zh-CN" altLang="en-US" sz="1600" dirty="0"/>
              <a:t>今天天气真好</a:t>
            </a:r>
            <a:r>
              <a:rPr kumimoji="1" lang="en-US" altLang="zh-CN" sz="1600" dirty="0"/>
              <a:t>"</a:t>
            </a:r>
            <a:r>
              <a:rPr kumimoji="1" lang="zh-CN" altLang="en-US" sz="1600" dirty="0"/>
              <a:t>的</a:t>
            </a:r>
            <a:r>
              <a:rPr kumimoji="1" lang="en-US" altLang="zh-CN" sz="1600" dirty="0" err="1"/>
              <a:t>len</a:t>
            </a:r>
            <a:r>
              <a:rPr kumimoji="1" lang="zh-CN" altLang="en-US" sz="1600" dirty="0"/>
              <a:t>是</a:t>
            </a:r>
            <a:r>
              <a:rPr kumimoji="1" lang="en-US" altLang="zh-CN" sz="1600" dirty="0"/>
              <a:t>6</a:t>
            </a:r>
            <a:r>
              <a:rPr kumimoji="1" lang="zh-CN" altLang="en-US" sz="1600" dirty="0"/>
              <a:t>，而实际占用的字节数远远不只</a:t>
            </a:r>
            <a:r>
              <a:rPr kumimoji="1" lang="en-US" altLang="zh-CN" sz="1600" dirty="0"/>
              <a:t>6</a:t>
            </a:r>
            <a:r>
              <a:rPr kumimoji="1" lang="zh-CN" altLang="en-US" sz="1600" dirty="0"/>
              <a:t>。通过改成</a:t>
            </a:r>
            <a:r>
              <a:rPr kumimoji="1" lang="en-US" altLang="zh-CN" sz="1600" dirty="0" err="1"/>
              <a:t>len</a:t>
            </a:r>
            <a:r>
              <a:rPr kumimoji="1" lang="en-US" altLang="zh-CN" sz="1600" dirty="0"/>
              <a:t>(</a:t>
            </a:r>
            <a:r>
              <a:rPr kumimoji="1" lang="en-US" altLang="zh-CN" sz="1600" dirty="0" err="1"/>
              <a:t>str.encode</a:t>
            </a:r>
            <a:r>
              <a:rPr kumimoji="1" lang="en-US" altLang="zh-CN" sz="1600" dirty="0"/>
              <a:t>('utf-8'))</a:t>
            </a:r>
            <a:r>
              <a:rPr kumimoji="1" lang="zh-CN" altLang="en-US" sz="1600" dirty="0"/>
              <a:t>，将</a:t>
            </a:r>
            <a:r>
              <a:rPr kumimoji="1" lang="en-US" altLang="zh-CN" sz="1600" dirty="0" err="1"/>
              <a:t>str</a:t>
            </a:r>
            <a:r>
              <a:rPr kumimoji="1" lang="zh-CN" altLang="en-US" sz="1600" dirty="0"/>
              <a:t>转成</a:t>
            </a:r>
            <a:r>
              <a:rPr kumimoji="1" lang="en-US" altLang="zh-CN" sz="1600" dirty="0"/>
              <a:t>bytes</a:t>
            </a:r>
            <a:r>
              <a:rPr kumimoji="1" lang="zh-CN" altLang="en-US" sz="1600" dirty="0"/>
              <a:t>得以解决</a:t>
            </a:r>
          </a:p>
        </p:txBody>
      </p:sp>
    </p:spTree>
    <p:extLst>
      <p:ext uri="{BB962C8B-B14F-4D97-AF65-F5344CB8AC3E}">
        <p14:creationId xmlns:p14="http://schemas.microsoft.com/office/powerpoint/2010/main" val="181171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同步互斥问题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8342" y="1218048"/>
            <a:ext cx="7571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/>
              <a:t>当文件系统成功挂载后，我们发现系统很容易会挂，尤其是打开文件的时候，很容易发生</a:t>
            </a:r>
            <a:r>
              <a:rPr kumimoji="1" lang="en-US" altLang="zh-CN" sz="1600" dirty="0"/>
              <a:t>Segmentation Fault</a:t>
            </a:r>
            <a:r>
              <a:rPr kumimoji="1" lang="zh-CN" altLang="en-US" sz="1600" dirty="0"/>
              <a:t>，经过仔细研究发现，当同时从</a:t>
            </a:r>
            <a:r>
              <a:rPr kumimoji="1" lang="en-US" altLang="zh-CN" sz="1600" dirty="0"/>
              <a:t>C</a:t>
            </a:r>
            <a:r>
              <a:rPr kumimoji="1" lang="zh-CN" altLang="en-US" sz="1600" dirty="0"/>
              <a:t>并发调用</a:t>
            </a:r>
            <a:r>
              <a:rPr kumimoji="1" lang="en-US" altLang="zh-CN" sz="1600" dirty="0"/>
              <a:t>Python</a:t>
            </a:r>
            <a:r>
              <a:rPr kumimoji="1" lang="zh-CN" altLang="en-US" sz="1600" dirty="0"/>
              <a:t>函数时，</a:t>
            </a:r>
            <a:r>
              <a:rPr kumimoji="1" lang="en-US" altLang="zh-CN" sz="1600" dirty="0" err="1"/>
              <a:t>libpython</a:t>
            </a:r>
            <a:r>
              <a:rPr kumimoji="1" lang="zh-CN" altLang="en-US" sz="1600" dirty="0"/>
              <a:t>库会崩掉。</a:t>
            </a:r>
          </a:p>
          <a:p>
            <a:endParaRPr kumimoji="1" lang="zh-CN" altLang="en-US" sz="1600" dirty="0"/>
          </a:p>
          <a:p>
            <a:r>
              <a:rPr kumimoji="1" lang="zh-CN" altLang="en-US" sz="1600" dirty="0"/>
              <a:t>增加线程互斥锁，通过设置临界区，在最可能同步互斥的地方（下载文件函数处）进行</a:t>
            </a:r>
            <a:r>
              <a:rPr kumimoji="1" lang="en-US" altLang="zh-CN" sz="1600" dirty="0"/>
              <a:t>lock</a:t>
            </a:r>
            <a:r>
              <a:rPr kumimoji="1" lang="zh-CN" altLang="en-US" sz="1600" dirty="0"/>
              <a:t>和</a:t>
            </a:r>
            <a:r>
              <a:rPr kumimoji="1" lang="en-US" altLang="zh-CN" sz="1600" dirty="0"/>
              <a:t>unlock</a:t>
            </a:r>
            <a:r>
              <a:rPr kumimoji="1" lang="zh-CN" altLang="en-US" sz="1600" dirty="0"/>
              <a:t>，解决了这个问题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574" y="2850046"/>
            <a:ext cx="8047966" cy="198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96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-875977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800423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35248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1038548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1556073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759148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Oval 14"/>
          <p:cNvSpPr>
            <a:spLocks noChangeArrowheads="1"/>
          </p:cNvSpPr>
          <p:nvPr/>
        </p:nvSpPr>
        <p:spPr bwMode="auto">
          <a:xfrm>
            <a:off x="2219648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Oval 15"/>
          <p:cNvSpPr>
            <a:spLocks noChangeArrowheads="1"/>
          </p:cNvSpPr>
          <p:nvPr/>
        </p:nvSpPr>
        <p:spPr bwMode="auto">
          <a:xfrm>
            <a:off x="2610173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Oval 16"/>
          <p:cNvSpPr>
            <a:spLocks noChangeArrowheads="1"/>
          </p:cNvSpPr>
          <p:nvPr/>
        </p:nvSpPr>
        <p:spPr bwMode="auto">
          <a:xfrm>
            <a:off x="1422723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644848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1930723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1175073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892498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89223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-380677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5123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8773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273373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44773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-91419" y="5009198"/>
            <a:ext cx="231447" cy="231447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38448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165423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60648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130498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406723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-79052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-345752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-761677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971930" y="1105535"/>
            <a:ext cx="1377836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3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3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kumimoji="0" lang="zh-CN" altLang="zh-CN" sz="3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Oval 14"/>
          <p:cNvSpPr>
            <a:spLocks noChangeArrowheads="1"/>
          </p:cNvSpPr>
          <p:nvPr/>
        </p:nvSpPr>
        <p:spPr bwMode="auto">
          <a:xfrm>
            <a:off x="4455542" y="1307274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4455541" y="1392754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FCFBF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5220072" y="1367505"/>
            <a:ext cx="194421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2400" dirty="0">
                <a:solidFill>
                  <a:srgbClr val="EA5514"/>
                </a:solidFill>
                <a:latin typeface="Impact" panose="020B0806030902050204" pitchFamily="34" charset="0"/>
              </a:rPr>
              <a:t>THFS</a:t>
            </a:r>
            <a:r>
              <a:rPr lang="zh-CN" altLang="en-US" sz="2400" dirty="0">
                <a:solidFill>
                  <a:srgbClr val="EA5514"/>
                </a:solidFill>
                <a:latin typeface="Impact" panose="020B0806030902050204" pitchFamily="34" charset="0"/>
              </a:rPr>
              <a:t>简介</a:t>
            </a:r>
            <a:endParaRPr lang="en-US" altLang="zh-CN" sz="2400" dirty="0">
              <a:solidFill>
                <a:srgbClr val="EA5514"/>
              </a:solidFill>
              <a:latin typeface="Impact" panose="020B0806030902050204" pitchFamily="34" charset="0"/>
            </a:endParaRPr>
          </a:p>
          <a:p>
            <a:pPr>
              <a:buFont typeface="Arial" pitchFamily="34" charset="0"/>
              <a:buNone/>
            </a:pP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Oval 14"/>
          <p:cNvSpPr>
            <a:spLocks noChangeArrowheads="1"/>
          </p:cNvSpPr>
          <p:nvPr/>
        </p:nvSpPr>
        <p:spPr bwMode="auto">
          <a:xfrm>
            <a:off x="4455542" y="2156904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Rectangle 39"/>
          <p:cNvSpPr>
            <a:spLocks noChangeArrowheads="1"/>
          </p:cNvSpPr>
          <p:nvPr/>
        </p:nvSpPr>
        <p:spPr bwMode="auto">
          <a:xfrm>
            <a:off x="4455541" y="2242384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EA5514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44" name="Rectangle 39"/>
          <p:cNvSpPr>
            <a:spLocks noChangeArrowheads="1"/>
          </p:cNvSpPr>
          <p:nvPr/>
        </p:nvSpPr>
        <p:spPr bwMode="auto">
          <a:xfrm>
            <a:off x="5220072" y="2217135"/>
            <a:ext cx="19442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2400" dirty="0">
                <a:solidFill>
                  <a:srgbClr val="EA5514"/>
                </a:solidFill>
                <a:latin typeface="Impact" panose="020B0806030902050204" pitchFamily="34" charset="0"/>
              </a:rPr>
              <a:t>THFS</a:t>
            </a:r>
            <a:r>
              <a:rPr lang="zh-CN" altLang="en-US" sz="2400" dirty="0">
                <a:solidFill>
                  <a:srgbClr val="EA5514"/>
                </a:solidFill>
                <a:latin typeface="Impact" panose="020B0806030902050204" pitchFamily="34" charset="0"/>
              </a:rPr>
              <a:t>演示</a:t>
            </a:r>
            <a:endParaRPr lang="en-US" altLang="zh-CN" sz="2400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  <p:sp>
        <p:nvSpPr>
          <p:cNvPr id="45" name="Oval 14"/>
          <p:cNvSpPr>
            <a:spLocks noChangeArrowheads="1"/>
          </p:cNvSpPr>
          <p:nvPr/>
        </p:nvSpPr>
        <p:spPr bwMode="auto">
          <a:xfrm>
            <a:off x="4455542" y="2993199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Rectangle 39"/>
          <p:cNvSpPr>
            <a:spLocks noChangeArrowheads="1"/>
          </p:cNvSpPr>
          <p:nvPr/>
        </p:nvSpPr>
        <p:spPr bwMode="auto">
          <a:xfrm>
            <a:off x="4455541" y="3078679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FCFBF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5220072" y="3053430"/>
            <a:ext cx="19442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2400" dirty="0">
                <a:solidFill>
                  <a:srgbClr val="EA5514"/>
                </a:solidFill>
                <a:latin typeface="Impact" panose="020B0806030902050204" pitchFamily="34" charset="0"/>
              </a:rPr>
              <a:t>THFS</a:t>
            </a:r>
            <a:r>
              <a:rPr lang="zh-CN" altLang="en-US" sz="2400" dirty="0">
                <a:solidFill>
                  <a:srgbClr val="EA5514"/>
                </a:solidFill>
                <a:latin typeface="Impact" panose="020B0806030902050204" pitchFamily="34" charset="0"/>
              </a:rPr>
              <a:t>设计思路</a:t>
            </a:r>
            <a:endParaRPr lang="en-US" altLang="zh-CN" sz="2400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  <p:sp>
        <p:nvSpPr>
          <p:cNvPr id="48" name="Oval 14"/>
          <p:cNvSpPr>
            <a:spLocks noChangeArrowheads="1"/>
          </p:cNvSpPr>
          <p:nvPr/>
        </p:nvSpPr>
        <p:spPr bwMode="auto">
          <a:xfrm>
            <a:off x="4455542" y="3823779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Rectangle 39"/>
          <p:cNvSpPr>
            <a:spLocks noChangeArrowheads="1"/>
          </p:cNvSpPr>
          <p:nvPr/>
        </p:nvSpPr>
        <p:spPr bwMode="auto">
          <a:xfrm>
            <a:off x="4455541" y="3909259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EA5514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5220072" y="3884010"/>
            <a:ext cx="244827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400" dirty="0">
                <a:solidFill>
                  <a:srgbClr val="EA5514"/>
                </a:solidFill>
                <a:latin typeface="Impact" panose="020B0806030902050204" pitchFamily="34" charset="0"/>
              </a:rPr>
              <a:t>遇到的问题和解决</a:t>
            </a:r>
            <a:endParaRPr lang="en-US" altLang="zh-CN" sz="2400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30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2" presetClass="entr" presetSubtype="2" fill="hold" grpId="0" nodeType="withEffect" p14:presetBounceEnd="5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6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2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8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232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3" presetID="53" presetClass="entr" presetSubtype="16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2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5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6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7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8" presetID="6" presetClass="emph" presetSubtype="0" autoRev="1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239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0" presetID="2" presetClass="entr" presetSubtype="2" fill="hold" grpId="0" nodeType="withEffect" p14:presetBounceEnd="50000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4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2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6" dur="3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7" dur="3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8" dur="3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9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250" dur="150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1" presetID="53" presetClass="entr" presetSubtype="16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3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4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5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6" presetID="6" presetClass="emph" presetSubtype="0" autoRev="1" fill="hold" grpId="1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animScale>
                                          <p:cBhvr>
                                            <p:cTn id="257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8" presetID="2" presetClass="entr" presetSubtype="2" fill="hold" grpId="0" nodeType="withEffect" p14:presetBounceEnd="50000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2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6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6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2" presetID="53" presetClass="entr" presetSubtype="16" fill="hold" grpId="0" nodeType="withEffect">
                                      <p:stCondLst>
                                        <p:cond delay="520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7" presetID="6" presetClass="emph" presetSubtype="0" autoRev="1" fill="hold" grpId="1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Scale>
                                          <p:cBhvr>
                                            <p:cTn id="26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9" presetID="53" presetClass="entr" presetSubtype="16" fill="hold" grpId="0" nodeType="withEffect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3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4" presetID="6" presetClass="emph" presetSubtype="0" autoRev="1" fill="hold" grpId="1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animScale>
                                          <p:cBhvr>
                                            <p:cTn id="275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6" presetID="2" presetClass="entr" presetSubtype="2" fill="hold" grpId="0" nodeType="withEffect" p14:presetBounceEnd="50000">
                                      <p:stCondLst>
                                        <p:cond delay="6100"/>
                                      </p:stCondLst>
                                      <p:childTnLst>
                                        <p:set>
                                          <p:cBhvr>
                                            <p:cTn id="2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8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79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 animBg="1"/>
          <p:bldP spid="36" grpId="1" animBg="1"/>
          <p:bldP spid="40" grpId="0"/>
          <p:bldP spid="40" grpId="1"/>
          <p:bldP spid="41" grpId="0"/>
          <p:bldP spid="42" grpId="0" animBg="1"/>
          <p:bldP spid="42" grpId="1" animBg="1"/>
          <p:bldP spid="43" grpId="0"/>
          <p:bldP spid="43" grpId="1"/>
          <p:bldP spid="44" grpId="0"/>
          <p:bldP spid="45" grpId="0" animBg="1"/>
          <p:bldP spid="45" grpId="1" animBg="1"/>
          <p:bldP spid="46" grpId="0"/>
          <p:bldP spid="46" grpId="1"/>
          <p:bldP spid="47" grpId="0"/>
          <p:bldP spid="48" grpId="0" animBg="1"/>
          <p:bldP spid="48" grpId="1" animBg="1"/>
          <p:bldP spid="49" grpId="0"/>
          <p:bldP spid="49" grpId="1"/>
          <p:bldP spid="5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2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6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2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8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232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3" presetID="53" presetClass="entr" presetSubtype="16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2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5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6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7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8" presetID="6" presetClass="emph" presetSubtype="0" autoRev="1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239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0" presetID="2" presetClass="entr" presetSubtype="2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4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2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6" dur="3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7" dur="3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8" dur="3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9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250" dur="150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1" presetID="53" presetClass="entr" presetSubtype="16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3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4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5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6" presetID="6" presetClass="emph" presetSubtype="0" autoRev="1" fill="hold" grpId="1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animScale>
                                          <p:cBhvr>
                                            <p:cTn id="257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8" presetID="2" presetClass="entr" presetSubtype="2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2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2" presetID="53" presetClass="entr" presetSubtype="16" fill="hold" grpId="0" nodeType="withEffect">
                                      <p:stCondLst>
                                        <p:cond delay="520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7" presetID="6" presetClass="emph" presetSubtype="0" autoRev="1" fill="hold" grpId="1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Scale>
                                          <p:cBhvr>
                                            <p:cTn id="26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9" presetID="53" presetClass="entr" presetSubtype="16" fill="hold" grpId="0" nodeType="withEffect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3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4" presetID="6" presetClass="emph" presetSubtype="0" autoRev="1" fill="hold" grpId="1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animScale>
                                          <p:cBhvr>
                                            <p:cTn id="275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6" presetID="2" presetClass="entr" presetSubtype="2" fill="hold" grpId="0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set>
                                          <p:cBhvr>
                                            <p:cTn id="2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8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9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 animBg="1"/>
          <p:bldP spid="36" grpId="1" animBg="1"/>
          <p:bldP spid="40" grpId="0"/>
          <p:bldP spid="40" grpId="1"/>
          <p:bldP spid="41" grpId="0"/>
          <p:bldP spid="42" grpId="0" animBg="1"/>
          <p:bldP spid="42" grpId="1" animBg="1"/>
          <p:bldP spid="43" grpId="0"/>
          <p:bldP spid="43" grpId="1"/>
          <p:bldP spid="44" grpId="0"/>
          <p:bldP spid="45" grpId="0" animBg="1"/>
          <p:bldP spid="45" grpId="1" animBg="1"/>
          <p:bldP spid="46" grpId="0"/>
          <p:bldP spid="46" grpId="1"/>
          <p:bldP spid="47" grpId="0"/>
          <p:bldP spid="48" grpId="0" animBg="1"/>
          <p:bldP spid="48" grpId="1" animBg="1"/>
          <p:bldP spid="49" grpId="0"/>
          <p:bldP spid="49" grpId="1"/>
          <p:bldP spid="50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339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340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341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357" name="Oval 21"/>
          <p:cNvSpPr>
            <a:spLocks noChangeArrowheads="1"/>
          </p:cNvSpPr>
          <p:nvPr/>
        </p:nvSpPr>
        <p:spPr bwMode="auto">
          <a:xfrm>
            <a:off x="5186363" y="1860550"/>
            <a:ext cx="574675" cy="577850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58" name="Oval 22"/>
          <p:cNvSpPr>
            <a:spLocks noChangeArrowheads="1"/>
          </p:cNvSpPr>
          <p:nvPr/>
        </p:nvSpPr>
        <p:spPr bwMode="auto">
          <a:xfrm>
            <a:off x="5324475" y="2505075"/>
            <a:ext cx="576263" cy="57626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59" name="Oval 23"/>
          <p:cNvSpPr>
            <a:spLocks noChangeArrowheads="1"/>
          </p:cNvSpPr>
          <p:nvPr/>
        </p:nvSpPr>
        <p:spPr bwMode="auto">
          <a:xfrm>
            <a:off x="6497638" y="3279775"/>
            <a:ext cx="577850" cy="577850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60" name="Oval 24"/>
          <p:cNvSpPr>
            <a:spLocks noChangeArrowheads="1"/>
          </p:cNvSpPr>
          <p:nvPr/>
        </p:nvSpPr>
        <p:spPr bwMode="auto">
          <a:xfrm>
            <a:off x="6746875" y="2505075"/>
            <a:ext cx="576263" cy="576263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61" name="Oval 25"/>
          <p:cNvSpPr>
            <a:spLocks noChangeArrowheads="1"/>
          </p:cNvSpPr>
          <p:nvPr/>
        </p:nvSpPr>
        <p:spPr bwMode="auto">
          <a:xfrm>
            <a:off x="5994400" y="2149475"/>
            <a:ext cx="695325" cy="698500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62" name="Oval 26"/>
          <p:cNvSpPr>
            <a:spLocks noChangeArrowheads="1"/>
          </p:cNvSpPr>
          <p:nvPr/>
        </p:nvSpPr>
        <p:spPr bwMode="auto">
          <a:xfrm>
            <a:off x="5815013" y="2794000"/>
            <a:ext cx="852487" cy="854075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63" name="Oval 27"/>
          <p:cNvSpPr>
            <a:spLocks noChangeArrowheads="1"/>
          </p:cNvSpPr>
          <p:nvPr/>
        </p:nvSpPr>
        <p:spPr bwMode="auto">
          <a:xfrm>
            <a:off x="5689600" y="2992438"/>
            <a:ext cx="174625" cy="174625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64" name="Oval 28"/>
          <p:cNvSpPr>
            <a:spLocks noChangeArrowheads="1"/>
          </p:cNvSpPr>
          <p:nvPr/>
        </p:nvSpPr>
        <p:spPr bwMode="auto">
          <a:xfrm>
            <a:off x="6573838" y="2838450"/>
            <a:ext cx="304800" cy="306388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65" name="Oval 29"/>
          <p:cNvSpPr>
            <a:spLocks noChangeArrowheads="1"/>
          </p:cNvSpPr>
          <p:nvPr/>
        </p:nvSpPr>
        <p:spPr bwMode="auto">
          <a:xfrm>
            <a:off x="7194550" y="2522538"/>
            <a:ext cx="400050" cy="401637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66" name="Oval 30"/>
          <p:cNvSpPr>
            <a:spLocks noChangeArrowheads="1"/>
          </p:cNvSpPr>
          <p:nvPr/>
        </p:nvSpPr>
        <p:spPr bwMode="auto">
          <a:xfrm>
            <a:off x="6515100" y="2273300"/>
            <a:ext cx="461963" cy="461963"/>
          </a:xfrm>
          <a:prstGeom prst="ellipse">
            <a:avLst/>
          </a:prstGeom>
          <a:solidFill>
            <a:srgbClr val="A8CE5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67" name="Oval 31"/>
          <p:cNvSpPr>
            <a:spLocks noChangeArrowheads="1"/>
          </p:cNvSpPr>
          <p:nvPr/>
        </p:nvSpPr>
        <p:spPr bwMode="auto">
          <a:xfrm>
            <a:off x="6453188" y="1939925"/>
            <a:ext cx="463550" cy="4651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68" name="Oval 32"/>
          <p:cNvSpPr>
            <a:spLocks noChangeArrowheads="1"/>
          </p:cNvSpPr>
          <p:nvPr/>
        </p:nvSpPr>
        <p:spPr bwMode="auto">
          <a:xfrm>
            <a:off x="5688013" y="2403475"/>
            <a:ext cx="290512" cy="2905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69" name="Freeform 33"/>
          <p:cNvSpPr>
            <a:spLocks/>
          </p:cNvSpPr>
          <p:nvPr/>
        </p:nvSpPr>
        <p:spPr bwMode="auto">
          <a:xfrm>
            <a:off x="5580063" y="2286000"/>
            <a:ext cx="2012950" cy="2138363"/>
          </a:xfrm>
          <a:custGeom>
            <a:avLst/>
            <a:gdLst>
              <a:gd name="T0" fmla="*/ 716 w 932"/>
              <a:gd name="T1" fmla="*/ 371 h 990"/>
              <a:gd name="T2" fmla="*/ 678 w 932"/>
              <a:gd name="T3" fmla="*/ 675 h 990"/>
              <a:gd name="T4" fmla="*/ 526 w 932"/>
              <a:gd name="T5" fmla="*/ 529 h 990"/>
              <a:gd name="T6" fmla="*/ 662 w 932"/>
              <a:gd name="T7" fmla="*/ 462 h 990"/>
              <a:gd name="T8" fmla="*/ 697 w 932"/>
              <a:gd name="T9" fmla="*/ 171 h 990"/>
              <a:gd name="T10" fmla="*/ 761 w 932"/>
              <a:gd name="T11" fmla="*/ 38 h 990"/>
              <a:gd name="T12" fmla="*/ 733 w 932"/>
              <a:gd name="T13" fmla="*/ 122 h 990"/>
              <a:gd name="T14" fmla="*/ 634 w 932"/>
              <a:gd name="T15" fmla="*/ 194 h 990"/>
              <a:gd name="T16" fmla="*/ 596 w 932"/>
              <a:gd name="T17" fmla="*/ 501 h 990"/>
              <a:gd name="T18" fmla="*/ 526 w 932"/>
              <a:gd name="T19" fmla="*/ 439 h 990"/>
              <a:gd name="T20" fmla="*/ 514 w 932"/>
              <a:gd name="T21" fmla="*/ 429 h 990"/>
              <a:gd name="T22" fmla="*/ 353 w 932"/>
              <a:gd name="T23" fmla="*/ 429 h 990"/>
              <a:gd name="T24" fmla="*/ 314 w 932"/>
              <a:gd name="T25" fmla="*/ 429 h 990"/>
              <a:gd name="T26" fmla="*/ 285 w 932"/>
              <a:gd name="T27" fmla="*/ 185 h 990"/>
              <a:gd name="T28" fmla="*/ 210 w 932"/>
              <a:gd name="T29" fmla="*/ 132 h 990"/>
              <a:gd name="T30" fmla="*/ 180 w 932"/>
              <a:gd name="T31" fmla="*/ 102 h 990"/>
              <a:gd name="T32" fmla="*/ 152 w 932"/>
              <a:gd name="T33" fmla="*/ 0 h 990"/>
              <a:gd name="T34" fmla="*/ 210 w 932"/>
              <a:gd name="T35" fmla="*/ 160 h 990"/>
              <a:gd name="T36" fmla="*/ 247 w 932"/>
              <a:gd name="T37" fmla="*/ 164 h 990"/>
              <a:gd name="T38" fmla="*/ 257 w 932"/>
              <a:gd name="T39" fmla="*/ 409 h 990"/>
              <a:gd name="T40" fmla="*/ 353 w 932"/>
              <a:gd name="T41" fmla="*/ 457 h 990"/>
              <a:gd name="T42" fmla="*/ 235 w 932"/>
              <a:gd name="T43" fmla="*/ 569 h 990"/>
              <a:gd name="T44" fmla="*/ 199 w 932"/>
              <a:gd name="T45" fmla="*/ 277 h 990"/>
              <a:gd name="T46" fmla="*/ 0 w 932"/>
              <a:gd name="T47" fmla="*/ 205 h 990"/>
              <a:gd name="T48" fmla="*/ 139 w 932"/>
              <a:gd name="T49" fmla="*/ 233 h 990"/>
              <a:gd name="T50" fmla="*/ 171 w 932"/>
              <a:gd name="T51" fmla="*/ 548 h 990"/>
              <a:gd name="T52" fmla="*/ 353 w 932"/>
              <a:gd name="T53" fmla="*/ 597 h 990"/>
              <a:gd name="T54" fmla="*/ 237 w 932"/>
              <a:gd name="T55" fmla="*/ 990 h 990"/>
              <a:gd name="T56" fmla="*/ 526 w 932"/>
              <a:gd name="T57" fmla="*/ 953 h 990"/>
              <a:gd name="T58" fmla="*/ 678 w 932"/>
              <a:gd name="T59" fmla="*/ 703 h 990"/>
              <a:gd name="T60" fmla="*/ 744 w 932"/>
              <a:gd name="T61" fmla="*/ 371 h 990"/>
              <a:gd name="T62" fmla="*/ 932 w 932"/>
              <a:gd name="T63" fmla="*/ 334 h 990"/>
              <a:gd name="T64" fmla="*/ 781 w 932"/>
              <a:gd name="T65" fmla="*/ 306 h 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32" h="990">
                <a:moveTo>
                  <a:pt x="781" y="306"/>
                </a:moveTo>
                <a:cubicBezTo>
                  <a:pt x="747" y="306"/>
                  <a:pt x="716" y="313"/>
                  <a:pt x="716" y="371"/>
                </a:cubicBezTo>
                <a:cubicBezTo>
                  <a:pt x="716" y="640"/>
                  <a:pt x="716" y="640"/>
                  <a:pt x="716" y="640"/>
                </a:cubicBezTo>
                <a:cubicBezTo>
                  <a:pt x="716" y="666"/>
                  <a:pt x="705" y="675"/>
                  <a:pt x="678" y="675"/>
                </a:cubicBezTo>
                <a:cubicBezTo>
                  <a:pt x="526" y="675"/>
                  <a:pt x="526" y="675"/>
                  <a:pt x="526" y="675"/>
                </a:cubicBezTo>
                <a:cubicBezTo>
                  <a:pt x="526" y="529"/>
                  <a:pt x="526" y="529"/>
                  <a:pt x="526" y="529"/>
                </a:cubicBezTo>
                <a:cubicBezTo>
                  <a:pt x="596" y="529"/>
                  <a:pt x="596" y="529"/>
                  <a:pt x="596" y="529"/>
                </a:cubicBezTo>
                <a:cubicBezTo>
                  <a:pt x="624" y="529"/>
                  <a:pt x="662" y="522"/>
                  <a:pt x="662" y="462"/>
                </a:cubicBezTo>
                <a:cubicBezTo>
                  <a:pt x="662" y="194"/>
                  <a:pt x="662" y="194"/>
                  <a:pt x="662" y="194"/>
                </a:cubicBezTo>
                <a:cubicBezTo>
                  <a:pt x="662" y="176"/>
                  <a:pt x="662" y="171"/>
                  <a:pt x="697" y="171"/>
                </a:cubicBezTo>
                <a:cubicBezTo>
                  <a:pt x="728" y="171"/>
                  <a:pt x="761" y="167"/>
                  <a:pt x="761" y="122"/>
                </a:cubicBezTo>
                <a:cubicBezTo>
                  <a:pt x="761" y="38"/>
                  <a:pt x="761" y="38"/>
                  <a:pt x="761" y="38"/>
                </a:cubicBezTo>
                <a:cubicBezTo>
                  <a:pt x="733" y="38"/>
                  <a:pt x="733" y="38"/>
                  <a:pt x="733" y="38"/>
                </a:cubicBezTo>
                <a:cubicBezTo>
                  <a:pt x="733" y="122"/>
                  <a:pt x="733" y="122"/>
                  <a:pt x="733" y="122"/>
                </a:cubicBezTo>
                <a:cubicBezTo>
                  <a:pt x="733" y="137"/>
                  <a:pt x="733" y="143"/>
                  <a:pt x="697" y="143"/>
                </a:cubicBezTo>
                <a:cubicBezTo>
                  <a:pt x="665" y="143"/>
                  <a:pt x="634" y="147"/>
                  <a:pt x="634" y="194"/>
                </a:cubicBezTo>
                <a:cubicBezTo>
                  <a:pt x="634" y="462"/>
                  <a:pt x="634" y="462"/>
                  <a:pt x="634" y="462"/>
                </a:cubicBezTo>
                <a:cubicBezTo>
                  <a:pt x="634" y="498"/>
                  <a:pt x="619" y="501"/>
                  <a:pt x="596" y="501"/>
                </a:cubicBezTo>
                <a:cubicBezTo>
                  <a:pt x="526" y="501"/>
                  <a:pt x="526" y="501"/>
                  <a:pt x="526" y="501"/>
                </a:cubicBezTo>
                <a:cubicBezTo>
                  <a:pt x="526" y="439"/>
                  <a:pt x="526" y="439"/>
                  <a:pt x="526" y="439"/>
                </a:cubicBezTo>
                <a:cubicBezTo>
                  <a:pt x="526" y="439"/>
                  <a:pt x="526" y="439"/>
                  <a:pt x="526" y="439"/>
                </a:cubicBezTo>
                <a:cubicBezTo>
                  <a:pt x="525" y="433"/>
                  <a:pt x="520" y="429"/>
                  <a:pt x="514" y="429"/>
                </a:cubicBezTo>
                <a:cubicBezTo>
                  <a:pt x="514" y="429"/>
                  <a:pt x="514" y="429"/>
                  <a:pt x="514" y="429"/>
                </a:cubicBezTo>
                <a:cubicBezTo>
                  <a:pt x="353" y="429"/>
                  <a:pt x="353" y="429"/>
                  <a:pt x="353" y="429"/>
                </a:cubicBezTo>
                <a:cubicBezTo>
                  <a:pt x="353" y="429"/>
                  <a:pt x="353" y="429"/>
                  <a:pt x="353" y="429"/>
                </a:cubicBezTo>
                <a:cubicBezTo>
                  <a:pt x="314" y="429"/>
                  <a:pt x="314" y="429"/>
                  <a:pt x="314" y="429"/>
                </a:cubicBezTo>
                <a:cubicBezTo>
                  <a:pt x="288" y="429"/>
                  <a:pt x="285" y="423"/>
                  <a:pt x="285" y="409"/>
                </a:cubicBezTo>
                <a:cubicBezTo>
                  <a:pt x="285" y="185"/>
                  <a:pt x="285" y="185"/>
                  <a:pt x="285" y="185"/>
                </a:cubicBezTo>
                <a:cubicBezTo>
                  <a:pt x="285" y="162"/>
                  <a:pt x="276" y="146"/>
                  <a:pt x="258" y="138"/>
                </a:cubicBezTo>
                <a:cubicBezTo>
                  <a:pt x="244" y="132"/>
                  <a:pt x="227" y="132"/>
                  <a:pt x="210" y="132"/>
                </a:cubicBezTo>
                <a:cubicBezTo>
                  <a:pt x="210" y="132"/>
                  <a:pt x="210" y="132"/>
                  <a:pt x="210" y="132"/>
                </a:cubicBezTo>
                <a:cubicBezTo>
                  <a:pt x="187" y="132"/>
                  <a:pt x="180" y="125"/>
                  <a:pt x="180" y="102"/>
                </a:cubicBezTo>
                <a:cubicBezTo>
                  <a:pt x="180" y="0"/>
                  <a:pt x="180" y="0"/>
                  <a:pt x="180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102"/>
                  <a:pt x="152" y="102"/>
                  <a:pt x="152" y="102"/>
                </a:cubicBezTo>
                <a:cubicBezTo>
                  <a:pt x="152" y="140"/>
                  <a:pt x="171" y="160"/>
                  <a:pt x="210" y="160"/>
                </a:cubicBezTo>
                <a:cubicBezTo>
                  <a:pt x="210" y="160"/>
                  <a:pt x="210" y="160"/>
                  <a:pt x="210" y="160"/>
                </a:cubicBezTo>
                <a:cubicBezTo>
                  <a:pt x="224" y="160"/>
                  <a:pt x="238" y="160"/>
                  <a:pt x="247" y="164"/>
                </a:cubicBezTo>
                <a:cubicBezTo>
                  <a:pt x="251" y="165"/>
                  <a:pt x="257" y="168"/>
                  <a:pt x="257" y="185"/>
                </a:cubicBezTo>
                <a:cubicBezTo>
                  <a:pt x="257" y="409"/>
                  <a:pt x="257" y="409"/>
                  <a:pt x="257" y="409"/>
                </a:cubicBezTo>
                <a:cubicBezTo>
                  <a:pt x="257" y="457"/>
                  <a:pt x="298" y="457"/>
                  <a:pt x="314" y="457"/>
                </a:cubicBezTo>
                <a:cubicBezTo>
                  <a:pt x="353" y="457"/>
                  <a:pt x="353" y="457"/>
                  <a:pt x="353" y="457"/>
                </a:cubicBezTo>
                <a:cubicBezTo>
                  <a:pt x="353" y="569"/>
                  <a:pt x="353" y="569"/>
                  <a:pt x="353" y="569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03" y="569"/>
                  <a:pt x="199" y="567"/>
                  <a:pt x="199" y="548"/>
                </a:cubicBezTo>
                <a:cubicBezTo>
                  <a:pt x="199" y="277"/>
                  <a:pt x="199" y="277"/>
                  <a:pt x="199" y="277"/>
                </a:cubicBezTo>
                <a:cubicBezTo>
                  <a:pt x="199" y="257"/>
                  <a:pt x="199" y="205"/>
                  <a:pt x="139" y="205"/>
                </a:cubicBezTo>
                <a:cubicBezTo>
                  <a:pt x="0" y="205"/>
                  <a:pt x="0" y="205"/>
                  <a:pt x="0" y="205"/>
                </a:cubicBezTo>
                <a:cubicBezTo>
                  <a:pt x="0" y="233"/>
                  <a:pt x="0" y="233"/>
                  <a:pt x="0" y="233"/>
                </a:cubicBezTo>
                <a:cubicBezTo>
                  <a:pt x="139" y="233"/>
                  <a:pt x="139" y="233"/>
                  <a:pt x="139" y="233"/>
                </a:cubicBezTo>
                <a:cubicBezTo>
                  <a:pt x="166" y="233"/>
                  <a:pt x="171" y="246"/>
                  <a:pt x="171" y="277"/>
                </a:cubicBezTo>
                <a:cubicBezTo>
                  <a:pt x="171" y="548"/>
                  <a:pt x="171" y="548"/>
                  <a:pt x="171" y="548"/>
                </a:cubicBezTo>
                <a:cubicBezTo>
                  <a:pt x="171" y="597"/>
                  <a:pt x="210" y="597"/>
                  <a:pt x="235" y="597"/>
                </a:cubicBezTo>
                <a:cubicBezTo>
                  <a:pt x="353" y="597"/>
                  <a:pt x="353" y="597"/>
                  <a:pt x="353" y="597"/>
                </a:cubicBezTo>
                <a:cubicBezTo>
                  <a:pt x="353" y="954"/>
                  <a:pt x="353" y="954"/>
                  <a:pt x="353" y="954"/>
                </a:cubicBezTo>
                <a:cubicBezTo>
                  <a:pt x="306" y="961"/>
                  <a:pt x="266" y="974"/>
                  <a:pt x="237" y="990"/>
                </a:cubicBezTo>
                <a:cubicBezTo>
                  <a:pt x="646" y="990"/>
                  <a:pt x="646" y="990"/>
                  <a:pt x="646" y="990"/>
                </a:cubicBezTo>
                <a:cubicBezTo>
                  <a:pt x="616" y="973"/>
                  <a:pt x="575" y="960"/>
                  <a:pt x="526" y="953"/>
                </a:cubicBezTo>
                <a:cubicBezTo>
                  <a:pt x="526" y="703"/>
                  <a:pt x="526" y="703"/>
                  <a:pt x="526" y="703"/>
                </a:cubicBezTo>
                <a:cubicBezTo>
                  <a:pt x="678" y="703"/>
                  <a:pt x="678" y="703"/>
                  <a:pt x="678" y="703"/>
                </a:cubicBezTo>
                <a:cubicBezTo>
                  <a:pt x="732" y="703"/>
                  <a:pt x="744" y="669"/>
                  <a:pt x="744" y="640"/>
                </a:cubicBezTo>
                <a:cubicBezTo>
                  <a:pt x="744" y="371"/>
                  <a:pt x="744" y="371"/>
                  <a:pt x="744" y="371"/>
                </a:cubicBezTo>
                <a:cubicBezTo>
                  <a:pt x="744" y="337"/>
                  <a:pt x="753" y="334"/>
                  <a:pt x="781" y="334"/>
                </a:cubicBezTo>
                <a:cubicBezTo>
                  <a:pt x="932" y="334"/>
                  <a:pt x="932" y="334"/>
                  <a:pt x="932" y="334"/>
                </a:cubicBezTo>
                <a:cubicBezTo>
                  <a:pt x="932" y="306"/>
                  <a:pt x="932" y="306"/>
                  <a:pt x="932" y="306"/>
                </a:cubicBezTo>
                <a:lnTo>
                  <a:pt x="781" y="306"/>
                </a:lnTo>
                <a:close/>
              </a:path>
            </a:pathLst>
          </a:custGeom>
          <a:solidFill>
            <a:srgbClr val="EA5514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14370" name="Oval 34"/>
          <p:cNvSpPr>
            <a:spLocks noChangeArrowheads="1"/>
          </p:cNvSpPr>
          <p:nvPr/>
        </p:nvSpPr>
        <p:spPr bwMode="auto">
          <a:xfrm>
            <a:off x="4572000" y="2228850"/>
            <a:ext cx="1042988" cy="1038225"/>
          </a:xfrm>
          <a:prstGeom prst="ellipse">
            <a:avLst/>
          </a:prstGeom>
          <a:solidFill>
            <a:srgbClr val="98D2E3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14371" name="Oval 35"/>
          <p:cNvSpPr>
            <a:spLocks noChangeArrowheads="1"/>
          </p:cNvSpPr>
          <p:nvPr/>
        </p:nvSpPr>
        <p:spPr bwMode="auto">
          <a:xfrm>
            <a:off x="5424488" y="1306513"/>
            <a:ext cx="1041400" cy="1039812"/>
          </a:xfrm>
          <a:prstGeom prst="ellipse">
            <a:avLst/>
          </a:prstGeom>
          <a:solidFill>
            <a:srgbClr val="A9D25A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14372" name="Oval 36"/>
          <p:cNvSpPr>
            <a:spLocks noChangeArrowheads="1"/>
          </p:cNvSpPr>
          <p:nvPr/>
        </p:nvSpPr>
        <p:spPr bwMode="auto">
          <a:xfrm>
            <a:off x="6672263" y="1454150"/>
            <a:ext cx="1042987" cy="1038225"/>
          </a:xfrm>
          <a:prstGeom prst="ellipse">
            <a:avLst/>
          </a:prstGeom>
          <a:solidFill>
            <a:srgbClr val="FBE22D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14373" name="Oval 37"/>
          <p:cNvSpPr>
            <a:spLocks noChangeArrowheads="1"/>
          </p:cNvSpPr>
          <p:nvPr/>
        </p:nvSpPr>
        <p:spPr bwMode="auto">
          <a:xfrm>
            <a:off x="7585075" y="2428294"/>
            <a:ext cx="1042987" cy="1038225"/>
          </a:xfrm>
          <a:prstGeom prst="ellipse">
            <a:avLst/>
          </a:prstGeom>
          <a:solidFill>
            <a:srgbClr val="EA5514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14382" name="Rectangle 46"/>
          <p:cNvSpPr>
            <a:spLocks noChangeArrowheads="1"/>
          </p:cNvSpPr>
          <p:nvPr/>
        </p:nvSpPr>
        <p:spPr bwMode="auto">
          <a:xfrm>
            <a:off x="827088" y="1889125"/>
            <a:ext cx="324008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一个基于网络学堂的文件系统，可以自动同步远端的文件，并支持目录、文件的打开，读取，创建等基本操作。</a:t>
            </a:r>
          </a:p>
        </p:txBody>
      </p:sp>
      <p:sp>
        <p:nvSpPr>
          <p:cNvPr id="14383" name="Rectangle 47"/>
          <p:cNvSpPr>
            <a:spLocks noChangeArrowheads="1"/>
          </p:cNvSpPr>
          <p:nvPr/>
        </p:nvSpPr>
        <p:spPr bwMode="auto">
          <a:xfrm>
            <a:off x="827088" y="1274763"/>
            <a:ext cx="1152525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en-US" altLang="zh-CN" sz="4000" dirty="0">
                <a:solidFill>
                  <a:srgbClr val="EA5514"/>
                </a:solidFill>
              </a:rPr>
              <a:t>THFS</a:t>
            </a:r>
            <a:endParaRPr lang="zh-CN" altLang="zh-CN" sz="4000" dirty="0">
              <a:solidFill>
                <a:srgbClr val="EA5514"/>
              </a:solidFill>
            </a:endParaRPr>
          </a:p>
        </p:txBody>
      </p:sp>
      <p:sp>
        <p:nvSpPr>
          <p:cNvPr id="14384" name="Freeform 48"/>
          <p:cNvSpPr>
            <a:spLocks noEditPoints="1"/>
          </p:cNvSpPr>
          <p:nvPr/>
        </p:nvSpPr>
        <p:spPr bwMode="auto">
          <a:xfrm>
            <a:off x="827088" y="2892425"/>
            <a:ext cx="165100" cy="163513"/>
          </a:xfrm>
          <a:custGeom>
            <a:avLst/>
            <a:gdLst>
              <a:gd name="T0" fmla="*/ 59 w 76"/>
              <a:gd name="T1" fmla="*/ 3 h 75"/>
              <a:gd name="T2" fmla="*/ 51 w 76"/>
              <a:gd name="T3" fmla="*/ 0 h 75"/>
              <a:gd name="T4" fmla="*/ 1 w 76"/>
              <a:gd name="T5" fmla="*/ 45 h 75"/>
              <a:gd name="T6" fmla="*/ 1 w 76"/>
              <a:gd name="T7" fmla="*/ 45 h 75"/>
              <a:gd name="T8" fmla="*/ 1 w 76"/>
              <a:gd name="T9" fmla="*/ 45 h 75"/>
              <a:gd name="T10" fmla="*/ 1 w 76"/>
              <a:gd name="T11" fmla="*/ 45 h 75"/>
              <a:gd name="T12" fmla="*/ 1 w 76"/>
              <a:gd name="T13" fmla="*/ 45 h 75"/>
              <a:gd name="T14" fmla="*/ 1 w 76"/>
              <a:gd name="T15" fmla="*/ 46 h 75"/>
              <a:gd name="T16" fmla="*/ 1 w 76"/>
              <a:gd name="T17" fmla="*/ 46 h 75"/>
              <a:gd name="T18" fmla="*/ 1 w 76"/>
              <a:gd name="T19" fmla="*/ 46 h 75"/>
              <a:gd name="T20" fmla="*/ 1 w 76"/>
              <a:gd name="T21" fmla="*/ 46 h 75"/>
              <a:gd name="T22" fmla="*/ 1 w 76"/>
              <a:gd name="T23" fmla="*/ 46 h 75"/>
              <a:gd name="T24" fmla="*/ 1 w 76"/>
              <a:gd name="T25" fmla="*/ 46 h 75"/>
              <a:gd name="T26" fmla="*/ 0 w 76"/>
              <a:gd name="T27" fmla="*/ 46 h 75"/>
              <a:gd name="T28" fmla="*/ 0 w 76"/>
              <a:gd name="T29" fmla="*/ 46 h 75"/>
              <a:gd name="T30" fmla="*/ 0 w 76"/>
              <a:gd name="T31" fmla="*/ 46 h 75"/>
              <a:gd name="T32" fmla="*/ 0 w 76"/>
              <a:gd name="T33" fmla="*/ 47 h 75"/>
              <a:gd name="T34" fmla="*/ 0 w 76"/>
              <a:gd name="T35" fmla="*/ 47 h 75"/>
              <a:gd name="T36" fmla="*/ 0 w 76"/>
              <a:gd name="T37" fmla="*/ 47 h 75"/>
              <a:gd name="T38" fmla="*/ 0 w 76"/>
              <a:gd name="T39" fmla="*/ 47 h 75"/>
              <a:gd name="T40" fmla="*/ 29 w 76"/>
              <a:gd name="T41" fmla="*/ 75 h 75"/>
              <a:gd name="T42" fmla="*/ 29 w 76"/>
              <a:gd name="T43" fmla="*/ 75 h 75"/>
              <a:gd name="T44" fmla="*/ 29 w 76"/>
              <a:gd name="T45" fmla="*/ 75 h 75"/>
              <a:gd name="T46" fmla="*/ 29 w 76"/>
              <a:gd name="T47" fmla="*/ 75 h 75"/>
              <a:gd name="T48" fmla="*/ 30 w 76"/>
              <a:gd name="T49" fmla="*/ 75 h 75"/>
              <a:gd name="T50" fmla="*/ 30 w 76"/>
              <a:gd name="T51" fmla="*/ 75 h 75"/>
              <a:gd name="T52" fmla="*/ 30 w 76"/>
              <a:gd name="T53" fmla="*/ 75 h 75"/>
              <a:gd name="T54" fmla="*/ 30 w 76"/>
              <a:gd name="T55" fmla="*/ 75 h 75"/>
              <a:gd name="T56" fmla="*/ 30 w 76"/>
              <a:gd name="T57" fmla="*/ 75 h 75"/>
              <a:gd name="T58" fmla="*/ 31 w 76"/>
              <a:gd name="T59" fmla="*/ 75 h 75"/>
              <a:gd name="T60" fmla="*/ 72 w 76"/>
              <a:gd name="T61" fmla="*/ 33 h 75"/>
              <a:gd name="T62" fmla="*/ 37 w 76"/>
              <a:gd name="T63" fmla="*/ 18 h 75"/>
              <a:gd name="T64" fmla="*/ 12 w 76"/>
              <a:gd name="T65" fmla="*/ 51 h 75"/>
              <a:gd name="T66" fmla="*/ 7 w 76"/>
              <a:gd name="T67" fmla="*/ 69 h 75"/>
              <a:gd name="T68" fmla="*/ 21 w 76"/>
              <a:gd name="T69" fmla="*/ 69 h 75"/>
              <a:gd name="T70" fmla="*/ 14 w 76"/>
              <a:gd name="T71" fmla="*/ 54 h 75"/>
              <a:gd name="T72" fmla="*/ 22 w 76"/>
              <a:gd name="T73" fmla="*/ 61 h 75"/>
              <a:gd name="T74" fmla="*/ 29 w 76"/>
              <a:gd name="T75" fmla="*/ 68 h 75"/>
              <a:gd name="T76" fmla="*/ 58 w 76"/>
              <a:gd name="T77" fmla="*/ 38 h 75"/>
              <a:gd name="T78" fmla="*/ 69 w 76"/>
              <a:gd name="T79" fmla="*/ 25 h 75"/>
              <a:gd name="T80" fmla="*/ 63 w 76"/>
              <a:gd name="T81" fmla="*/ 34 h 75"/>
              <a:gd name="T82" fmla="*/ 44 w 76"/>
              <a:gd name="T83" fmla="*/ 11 h 75"/>
              <a:gd name="T84" fmla="*/ 51 w 76"/>
              <a:gd name="T85" fmla="*/ 6 h 75"/>
              <a:gd name="T86" fmla="*/ 69 w 76"/>
              <a:gd name="T87" fmla="*/ 25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6" h="75">
                <a:moveTo>
                  <a:pt x="76" y="25"/>
                </a:moveTo>
                <a:cubicBezTo>
                  <a:pt x="76" y="22"/>
                  <a:pt x="75" y="19"/>
                  <a:pt x="72" y="17"/>
                </a:cubicBezTo>
                <a:cubicBezTo>
                  <a:pt x="59" y="3"/>
                  <a:pt x="59" y="3"/>
                  <a:pt x="59" y="3"/>
                </a:cubicBezTo>
                <a:cubicBezTo>
                  <a:pt x="57" y="1"/>
                  <a:pt x="54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48" y="0"/>
                  <a:pt x="45" y="1"/>
                  <a:pt x="43" y="3"/>
                </a:cubicBezTo>
                <a:cubicBezTo>
                  <a:pt x="29" y="17"/>
                  <a:pt x="15" y="31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74"/>
                  <a:pt x="2" y="75"/>
                  <a:pt x="3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1" y="75"/>
                  <a:pt x="31" y="75"/>
                  <a:pt x="31" y="75"/>
                </a:cubicBezTo>
                <a:cubicBezTo>
                  <a:pt x="31" y="75"/>
                  <a:pt x="31" y="75"/>
                  <a:pt x="31" y="75"/>
                </a:cubicBezTo>
                <a:cubicBezTo>
                  <a:pt x="31" y="75"/>
                  <a:pt x="31" y="75"/>
                  <a:pt x="31" y="75"/>
                </a:cubicBezTo>
                <a:cubicBezTo>
                  <a:pt x="31" y="75"/>
                  <a:pt x="31" y="75"/>
                  <a:pt x="31" y="75"/>
                </a:cubicBezTo>
                <a:cubicBezTo>
                  <a:pt x="31" y="75"/>
                  <a:pt x="31" y="75"/>
                  <a:pt x="31" y="75"/>
                </a:cubicBezTo>
                <a:cubicBezTo>
                  <a:pt x="45" y="61"/>
                  <a:pt x="58" y="47"/>
                  <a:pt x="72" y="33"/>
                </a:cubicBezTo>
                <a:cubicBezTo>
                  <a:pt x="75" y="31"/>
                  <a:pt x="76" y="28"/>
                  <a:pt x="76" y="25"/>
                </a:cubicBezTo>
                <a:cubicBezTo>
                  <a:pt x="76" y="25"/>
                  <a:pt x="76" y="25"/>
                  <a:pt x="76" y="25"/>
                </a:cubicBezTo>
                <a:close/>
                <a:moveTo>
                  <a:pt x="37" y="18"/>
                </a:moveTo>
                <a:cubicBezTo>
                  <a:pt x="37" y="18"/>
                  <a:pt x="37" y="18"/>
                  <a:pt x="37" y="18"/>
                </a:cubicBezTo>
                <a:cubicBezTo>
                  <a:pt x="41" y="21"/>
                  <a:pt x="41" y="21"/>
                  <a:pt x="41" y="21"/>
                </a:cubicBezTo>
                <a:cubicBezTo>
                  <a:pt x="12" y="51"/>
                  <a:pt x="12" y="51"/>
                  <a:pt x="12" y="51"/>
                </a:cubicBezTo>
                <a:cubicBezTo>
                  <a:pt x="8" y="47"/>
                  <a:pt x="8" y="47"/>
                  <a:pt x="8" y="47"/>
                </a:cubicBezTo>
                <a:cubicBezTo>
                  <a:pt x="37" y="18"/>
                  <a:pt x="37" y="18"/>
                  <a:pt x="37" y="18"/>
                </a:cubicBezTo>
                <a:close/>
                <a:moveTo>
                  <a:pt x="7" y="69"/>
                </a:moveTo>
                <a:cubicBezTo>
                  <a:pt x="7" y="69"/>
                  <a:pt x="7" y="69"/>
                  <a:pt x="7" y="69"/>
                </a:cubicBezTo>
                <a:cubicBezTo>
                  <a:pt x="7" y="55"/>
                  <a:pt x="7" y="55"/>
                  <a:pt x="7" y="55"/>
                </a:cubicBezTo>
                <a:cubicBezTo>
                  <a:pt x="21" y="69"/>
                  <a:pt x="21" y="69"/>
                  <a:pt x="21" y="69"/>
                </a:cubicBezTo>
                <a:cubicBezTo>
                  <a:pt x="7" y="69"/>
                  <a:pt x="7" y="69"/>
                  <a:pt x="7" y="69"/>
                </a:cubicBezTo>
                <a:close/>
                <a:moveTo>
                  <a:pt x="14" y="54"/>
                </a:moveTo>
                <a:cubicBezTo>
                  <a:pt x="14" y="54"/>
                  <a:pt x="14" y="54"/>
                  <a:pt x="14" y="54"/>
                </a:cubicBezTo>
                <a:cubicBezTo>
                  <a:pt x="44" y="24"/>
                  <a:pt x="44" y="24"/>
                  <a:pt x="44" y="24"/>
                </a:cubicBezTo>
                <a:cubicBezTo>
                  <a:pt x="52" y="32"/>
                  <a:pt x="52" y="32"/>
                  <a:pt x="52" y="32"/>
                </a:cubicBezTo>
                <a:cubicBezTo>
                  <a:pt x="22" y="61"/>
                  <a:pt x="22" y="61"/>
                  <a:pt x="22" y="61"/>
                </a:cubicBezTo>
                <a:cubicBezTo>
                  <a:pt x="14" y="54"/>
                  <a:pt x="14" y="54"/>
                  <a:pt x="14" y="54"/>
                </a:cubicBezTo>
                <a:close/>
                <a:moveTo>
                  <a:pt x="29" y="68"/>
                </a:moveTo>
                <a:cubicBezTo>
                  <a:pt x="29" y="68"/>
                  <a:pt x="29" y="68"/>
                  <a:pt x="29" y="68"/>
                </a:cubicBezTo>
                <a:cubicBezTo>
                  <a:pt x="25" y="64"/>
                  <a:pt x="25" y="64"/>
                  <a:pt x="25" y="64"/>
                </a:cubicBezTo>
                <a:cubicBezTo>
                  <a:pt x="54" y="35"/>
                  <a:pt x="54" y="35"/>
                  <a:pt x="54" y="35"/>
                </a:cubicBezTo>
                <a:cubicBezTo>
                  <a:pt x="58" y="38"/>
                  <a:pt x="58" y="38"/>
                  <a:pt x="58" y="38"/>
                </a:cubicBezTo>
                <a:cubicBezTo>
                  <a:pt x="29" y="68"/>
                  <a:pt x="29" y="68"/>
                  <a:pt x="29" y="68"/>
                </a:cubicBezTo>
                <a:close/>
                <a:moveTo>
                  <a:pt x="69" y="25"/>
                </a:moveTo>
                <a:cubicBezTo>
                  <a:pt x="69" y="25"/>
                  <a:pt x="69" y="25"/>
                  <a:pt x="6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26"/>
                  <a:pt x="69" y="28"/>
                  <a:pt x="68" y="29"/>
                </a:cubicBezTo>
                <a:cubicBezTo>
                  <a:pt x="63" y="34"/>
                  <a:pt x="63" y="34"/>
                  <a:pt x="63" y="34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ubicBezTo>
                  <a:pt x="44" y="11"/>
                  <a:pt x="44" y="11"/>
                  <a:pt x="44" y="11"/>
                </a:cubicBezTo>
                <a:cubicBezTo>
                  <a:pt x="47" y="8"/>
                  <a:pt x="47" y="8"/>
                  <a:pt x="47" y="8"/>
                </a:cubicBezTo>
                <a:cubicBezTo>
                  <a:pt x="48" y="7"/>
                  <a:pt x="50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2" y="6"/>
                  <a:pt x="54" y="7"/>
                  <a:pt x="55" y="8"/>
                </a:cubicBezTo>
                <a:cubicBezTo>
                  <a:pt x="68" y="21"/>
                  <a:pt x="68" y="21"/>
                  <a:pt x="68" y="21"/>
                </a:cubicBezTo>
                <a:cubicBezTo>
                  <a:pt x="69" y="22"/>
                  <a:pt x="69" y="23"/>
                  <a:pt x="69" y="25"/>
                </a:cubicBezTo>
                <a:cubicBezTo>
                  <a:pt x="69" y="25"/>
                  <a:pt x="69" y="25"/>
                  <a:pt x="69" y="25"/>
                </a:cubicBezTo>
                <a:close/>
              </a:path>
            </a:pathLst>
          </a:custGeom>
          <a:solidFill>
            <a:srgbClr val="98D2E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385" name="Rectangle 49"/>
          <p:cNvSpPr>
            <a:spLocks noChangeArrowheads="1"/>
          </p:cNvSpPr>
          <p:nvPr/>
        </p:nvSpPr>
        <p:spPr bwMode="auto">
          <a:xfrm>
            <a:off x="1116013" y="2825750"/>
            <a:ext cx="287972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en-US" altLang="zh-CN" sz="1400" dirty="0">
                <a:solidFill>
                  <a:srgbClr val="98D2E3"/>
                </a:solidFill>
              </a:rPr>
              <a:t>FUSE</a:t>
            </a:r>
            <a:r>
              <a:rPr lang="zh-CN" altLang="en-US" sz="1400" dirty="0">
                <a:solidFill>
                  <a:srgbClr val="98D2E3"/>
                </a:solidFill>
              </a:rPr>
              <a:t>文件系统的实现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sp>
        <p:nvSpPr>
          <p:cNvPr id="14386" name="Freeform 50"/>
          <p:cNvSpPr>
            <a:spLocks/>
          </p:cNvSpPr>
          <p:nvPr/>
        </p:nvSpPr>
        <p:spPr bwMode="auto">
          <a:xfrm>
            <a:off x="827088" y="3328988"/>
            <a:ext cx="176212" cy="158750"/>
          </a:xfrm>
          <a:custGeom>
            <a:avLst/>
            <a:gdLst>
              <a:gd name="T0" fmla="*/ 25 w 82"/>
              <a:gd name="T1" fmla="*/ 35 h 74"/>
              <a:gd name="T2" fmla="*/ 25 w 82"/>
              <a:gd name="T3" fmla="*/ 35 h 74"/>
              <a:gd name="T4" fmla="*/ 9 w 82"/>
              <a:gd name="T5" fmla="*/ 51 h 74"/>
              <a:gd name="T6" fmla="*/ 6 w 82"/>
              <a:gd name="T7" fmla="*/ 58 h 74"/>
              <a:gd name="T8" fmla="*/ 9 w 82"/>
              <a:gd name="T9" fmla="*/ 65 h 74"/>
              <a:gd name="T10" fmla="*/ 9 w 82"/>
              <a:gd name="T11" fmla="*/ 65 h 74"/>
              <a:gd name="T12" fmla="*/ 17 w 82"/>
              <a:gd name="T13" fmla="*/ 68 h 74"/>
              <a:gd name="T14" fmla="*/ 24 w 82"/>
              <a:gd name="T15" fmla="*/ 65 h 74"/>
              <a:gd name="T16" fmla="*/ 42 w 82"/>
              <a:gd name="T17" fmla="*/ 47 h 74"/>
              <a:gd name="T18" fmla="*/ 42 w 82"/>
              <a:gd name="T19" fmla="*/ 47 h 74"/>
              <a:gd name="T20" fmla="*/ 61 w 82"/>
              <a:gd name="T21" fmla="*/ 28 h 74"/>
              <a:gd name="T22" fmla="*/ 62 w 82"/>
              <a:gd name="T23" fmla="*/ 25 h 74"/>
              <a:gd name="T24" fmla="*/ 61 w 82"/>
              <a:gd name="T25" fmla="*/ 22 h 74"/>
              <a:gd name="T26" fmla="*/ 58 w 82"/>
              <a:gd name="T27" fmla="*/ 20 h 74"/>
              <a:gd name="T28" fmla="*/ 55 w 82"/>
              <a:gd name="T29" fmla="*/ 22 h 74"/>
              <a:gd name="T30" fmla="*/ 27 w 82"/>
              <a:gd name="T31" fmla="*/ 49 h 74"/>
              <a:gd name="T32" fmla="*/ 22 w 82"/>
              <a:gd name="T33" fmla="*/ 49 h 74"/>
              <a:gd name="T34" fmla="*/ 22 w 82"/>
              <a:gd name="T35" fmla="*/ 45 h 74"/>
              <a:gd name="T36" fmla="*/ 50 w 82"/>
              <a:gd name="T37" fmla="*/ 17 h 74"/>
              <a:gd name="T38" fmla="*/ 58 w 82"/>
              <a:gd name="T39" fmla="*/ 14 h 74"/>
              <a:gd name="T40" fmla="*/ 65 w 82"/>
              <a:gd name="T41" fmla="*/ 17 h 74"/>
              <a:gd name="T42" fmla="*/ 68 w 82"/>
              <a:gd name="T43" fmla="*/ 25 h 74"/>
              <a:gd name="T44" fmla="*/ 65 w 82"/>
              <a:gd name="T45" fmla="*/ 32 h 74"/>
              <a:gd name="T46" fmla="*/ 46 w 82"/>
              <a:gd name="T47" fmla="*/ 52 h 74"/>
              <a:gd name="T48" fmla="*/ 46 w 82"/>
              <a:gd name="T49" fmla="*/ 52 h 74"/>
              <a:gd name="T50" fmla="*/ 46 w 82"/>
              <a:gd name="T51" fmla="*/ 52 h 74"/>
              <a:gd name="T52" fmla="*/ 28 w 82"/>
              <a:gd name="T53" fmla="*/ 70 h 74"/>
              <a:gd name="T54" fmla="*/ 17 w 82"/>
              <a:gd name="T55" fmla="*/ 74 h 74"/>
              <a:gd name="T56" fmla="*/ 5 w 82"/>
              <a:gd name="T57" fmla="*/ 70 h 74"/>
              <a:gd name="T58" fmla="*/ 5 w 82"/>
              <a:gd name="T59" fmla="*/ 70 h 74"/>
              <a:gd name="T60" fmla="*/ 0 w 82"/>
              <a:gd name="T61" fmla="*/ 58 h 74"/>
              <a:gd name="T62" fmla="*/ 5 w 82"/>
              <a:gd name="T63" fmla="*/ 46 h 74"/>
              <a:gd name="T64" fmla="*/ 23 w 82"/>
              <a:gd name="T65" fmla="*/ 29 h 74"/>
              <a:gd name="T66" fmla="*/ 23 w 82"/>
              <a:gd name="T67" fmla="*/ 28 h 74"/>
              <a:gd name="T68" fmla="*/ 45 w 82"/>
              <a:gd name="T69" fmla="*/ 6 h 74"/>
              <a:gd name="T70" fmla="*/ 61 w 82"/>
              <a:gd name="T71" fmla="*/ 0 h 74"/>
              <a:gd name="T72" fmla="*/ 76 w 82"/>
              <a:gd name="T73" fmla="*/ 6 h 74"/>
              <a:gd name="T74" fmla="*/ 82 w 82"/>
              <a:gd name="T75" fmla="*/ 21 h 74"/>
              <a:gd name="T76" fmla="*/ 76 w 82"/>
              <a:gd name="T77" fmla="*/ 36 h 74"/>
              <a:gd name="T78" fmla="*/ 45 w 82"/>
              <a:gd name="T79" fmla="*/ 67 h 74"/>
              <a:gd name="T80" fmla="*/ 40 w 82"/>
              <a:gd name="T81" fmla="*/ 67 h 74"/>
              <a:gd name="T82" fmla="*/ 40 w 82"/>
              <a:gd name="T83" fmla="*/ 63 h 74"/>
              <a:gd name="T84" fmla="*/ 71 w 82"/>
              <a:gd name="T85" fmla="*/ 32 h 74"/>
              <a:gd name="T86" fmla="*/ 76 w 82"/>
              <a:gd name="T87" fmla="*/ 21 h 74"/>
              <a:gd name="T88" fmla="*/ 71 w 82"/>
              <a:gd name="T89" fmla="*/ 10 h 74"/>
              <a:gd name="T90" fmla="*/ 61 w 82"/>
              <a:gd name="T91" fmla="*/ 6 h 74"/>
              <a:gd name="T92" fmla="*/ 50 w 82"/>
              <a:gd name="T93" fmla="*/ 10 h 74"/>
              <a:gd name="T94" fmla="*/ 25 w 82"/>
              <a:gd name="T95" fmla="*/ 35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2" h="74">
                <a:moveTo>
                  <a:pt x="25" y="35"/>
                </a:moveTo>
                <a:cubicBezTo>
                  <a:pt x="25" y="35"/>
                  <a:pt x="25" y="35"/>
                  <a:pt x="25" y="35"/>
                </a:cubicBezTo>
                <a:cubicBezTo>
                  <a:pt x="9" y="51"/>
                  <a:pt x="9" y="51"/>
                  <a:pt x="9" y="51"/>
                </a:cubicBezTo>
                <a:cubicBezTo>
                  <a:pt x="7" y="53"/>
                  <a:pt x="6" y="55"/>
                  <a:pt x="6" y="58"/>
                </a:cubicBezTo>
                <a:cubicBezTo>
                  <a:pt x="6" y="61"/>
                  <a:pt x="7" y="63"/>
                  <a:pt x="9" y="65"/>
                </a:cubicBezTo>
                <a:cubicBezTo>
                  <a:pt x="9" y="65"/>
                  <a:pt x="9" y="65"/>
                  <a:pt x="9" y="65"/>
                </a:cubicBezTo>
                <a:cubicBezTo>
                  <a:pt x="11" y="67"/>
                  <a:pt x="14" y="68"/>
                  <a:pt x="17" y="68"/>
                </a:cubicBezTo>
                <a:cubicBezTo>
                  <a:pt x="19" y="68"/>
                  <a:pt x="22" y="67"/>
                  <a:pt x="24" y="65"/>
                </a:cubicBezTo>
                <a:cubicBezTo>
                  <a:pt x="42" y="47"/>
                  <a:pt x="42" y="47"/>
                  <a:pt x="42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61" y="28"/>
                  <a:pt x="61" y="28"/>
                  <a:pt x="61" y="28"/>
                </a:cubicBezTo>
                <a:cubicBezTo>
                  <a:pt x="62" y="27"/>
                  <a:pt x="62" y="26"/>
                  <a:pt x="62" y="25"/>
                </a:cubicBezTo>
                <a:cubicBezTo>
                  <a:pt x="62" y="24"/>
                  <a:pt x="62" y="23"/>
                  <a:pt x="61" y="22"/>
                </a:cubicBezTo>
                <a:cubicBezTo>
                  <a:pt x="60" y="21"/>
                  <a:pt x="59" y="20"/>
                  <a:pt x="58" y="20"/>
                </a:cubicBezTo>
                <a:cubicBezTo>
                  <a:pt x="57" y="20"/>
                  <a:pt x="55" y="21"/>
                  <a:pt x="55" y="22"/>
                </a:cubicBezTo>
                <a:cubicBezTo>
                  <a:pt x="27" y="49"/>
                  <a:pt x="27" y="49"/>
                  <a:pt x="27" y="49"/>
                </a:cubicBezTo>
                <a:cubicBezTo>
                  <a:pt x="26" y="51"/>
                  <a:pt x="24" y="51"/>
                  <a:pt x="22" y="49"/>
                </a:cubicBezTo>
                <a:cubicBezTo>
                  <a:pt x="21" y="48"/>
                  <a:pt x="21" y="46"/>
                  <a:pt x="22" y="45"/>
                </a:cubicBezTo>
                <a:cubicBezTo>
                  <a:pt x="50" y="17"/>
                  <a:pt x="50" y="17"/>
                  <a:pt x="50" y="17"/>
                </a:cubicBezTo>
                <a:cubicBezTo>
                  <a:pt x="52" y="15"/>
                  <a:pt x="55" y="14"/>
                  <a:pt x="58" y="14"/>
                </a:cubicBezTo>
                <a:cubicBezTo>
                  <a:pt x="60" y="14"/>
                  <a:pt x="63" y="15"/>
                  <a:pt x="65" y="17"/>
                </a:cubicBezTo>
                <a:cubicBezTo>
                  <a:pt x="67" y="19"/>
                  <a:pt x="68" y="22"/>
                  <a:pt x="68" y="25"/>
                </a:cubicBezTo>
                <a:cubicBezTo>
                  <a:pt x="68" y="28"/>
                  <a:pt x="67" y="30"/>
                  <a:pt x="65" y="32"/>
                </a:cubicBezTo>
                <a:cubicBezTo>
                  <a:pt x="46" y="52"/>
                  <a:pt x="46" y="52"/>
                  <a:pt x="46" y="52"/>
                </a:cubicBezTo>
                <a:cubicBezTo>
                  <a:pt x="46" y="52"/>
                  <a:pt x="46" y="52"/>
                  <a:pt x="46" y="52"/>
                </a:cubicBezTo>
                <a:cubicBezTo>
                  <a:pt x="46" y="52"/>
                  <a:pt x="46" y="52"/>
                  <a:pt x="46" y="52"/>
                </a:cubicBezTo>
                <a:cubicBezTo>
                  <a:pt x="28" y="70"/>
                  <a:pt x="28" y="70"/>
                  <a:pt x="28" y="70"/>
                </a:cubicBezTo>
                <a:cubicBezTo>
                  <a:pt x="25" y="73"/>
                  <a:pt x="21" y="74"/>
                  <a:pt x="17" y="74"/>
                </a:cubicBezTo>
                <a:cubicBezTo>
                  <a:pt x="12" y="74"/>
                  <a:pt x="8" y="73"/>
                  <a:pt x="5" y="70"/>
                </a:cubicBezTo>
                <a:cubicBezTo>
                  <a:pt x="5" y="70"/>
                  <a:pt x="5" y="70"/>
                  <a:pt x="5" y="70"/>
                </a:cubicBezTo>
                <a:cubicBezTo>
                  <a:pt x="2" y="66"/>
                  <a:pt x="0" y="62"/>
                  <a:pt x="0" y="58"/>
                </a:cubicBezTo>
                <a:cubicBezTo>
                  <a:pt x="0" y="54"/>
                  <a:pt x="2" y="50"/>
                  <a:pt x="5" y="46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8"/>
                  <a:pt x="23" y="28"/>
                  <a:pt x="23" y="28"/>
                </a:cubicBezTo>
                <a:cubicBezTo>
                  <a:pt x="45" y="6"/>
                  <a:pt x="45" y="6"/>
                  <a:pt x="45" y="6"/>
                </a:cubicBezTo>
                <a:cubicBezTo>
                  <a:pt x="50" y="2"/>
                  <a:pt x="55" y="0"/>
                  <a:pt x="61" y="0"/>
                </a:cubicBezTo>
                <a:cubicBezTo>
                  <a:pt x="66" y="0"/>
                  <a:pt x="71" y="2"/>
                  <a:pt x="76" y="6"/>
                </a:cubicBezTo>
                <a:cubicBezTo>
                  <a:pt x="80" y="10"/>
                  <a:pt x="82" y="16"/>
                  <a:pt x="82" y="21"/>
                </a:cubicBezTo>
                <a:cubicBezTo>
                  <a:pt x="82" y="26"/>
                  <a:pt x="80" y="32"/>
                  <a:pt x="76" y="36"/>
                </a:cubicBezTo>
                <a:cubicBezTo>
                  <a:pt x="45" y="67"/>
                  <a:pt x="45" y="67"/>
                  <a:pt x="45" y="67"/>
                </a:cubicBezTo>
                <a:cubicBezTo>
                  <a:pt x="43" y="68"/>
                  <a:pt x="41" y="68"/>
                  <a:pt x="40" y="67"/>
                </a:cubicBezTo>
                <a:cubicBezTo>
                  <a:pt x="39" y="66"/>
                  <a:pt x="39" y="64"/>
                  <a:pt x="40" y="63"/>
                </a:cubicBezTo>
                <a:cubicBezTo>
                  <a:pt x="71" y="32"/>
                  <a:pt x="71" y="32"/>
                  <a:pt x="71" y="32"/>
                </a:cubicBezTo>
                <a:cubicBezTo>
                  <a:pt x="74" y="29"/>
                  <a:pt x="76" y="25"/>
                  <a:pt x="76" y="21"/>
                </a:cubicBezTo>
                <a:cubicBezTo>
                  <a:pt x="76" y="17"/>
                  <a:pt x="74" y="13"/>
                  <a:pt x="71" y="10"/>
                </a:cubicBezTo>
                <a:cubicBezTo>
                  <a:pt x="68" y="7"/>
                  <a:pt x="64" y="6"/>
                  <a:pt x="61" y="6"/>
                </a:cubicBezTo>
                <a:cubicBezTo>
                  <a:pt x="57" y="6"/>
                  <a:pt x="53" y="7"/>
                  <a:pt x="50" y="10"/>
                </a:cubicBezTo>
                <a:cubicBezTo>
                  <a:pt x="25" y="35"/>
                  <a:pt x="25" y="35"/>
                  <a:pt x="25" y="35"/>
                </a:cubicBezTo>
                <a:close/>
              </a:path>
            </a:pathLst>
          </a:custGeom>
          <a:solidFill>
            <a:srgbClr val="A9D25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387" name="Rectangle 51"/>
          <p:cNvSpPr>
            <a:spLocks noChangeArrowheads="1"/>
          </p:cNvSpPr>
          <p:nvPr/>
        </p:nvSpPr>
        <p:spPr bwMode="auto">
          <a:xfrm>
            <a:off x="1116013" y="3257550"/>
            <a:ext cx="287972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en-US" altLang="zh-CN" sz="1400" dirty="0">
                <a:solidFill>
                  <a:srgbClr val="A9D25A"/>
                </a:solidFill>
              </a:rPr>
              <a:t>C</a:t>
            </a:r>
            <a:r>
              <a:rPr lang="zh-CN" altLang="en-US" sz="1400" dirty="0">
                <a:solidFill>
                  <a:srgbClr val="A9D25A"/>
                </a:solidFill>
              </a:rPr>
              <a:t>调用</a:t>
            </a:r>
            <a:r>
              <a:rPr lang="en-US" altLang="zh-CN" sz="1400" dirty="0">
                <a:solidFill>
                  <a:srgbClr val="A9D25A"/>
                </a:solidFill>
              </a:rPr>
              <a:t>Python</a:t>
            </a:r>
            <a:r>
              <a:rPr lang="zh-CN" altLang="en-US" sz="1400" dirty="0">
                <a:solidFill>
                  <a:srgbClr val="A9D25A"/>
                </a:solidFill>
              </a:rPr>
              <a:t>实现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388" name="Freeform 52"/>
          <p:cNvSpPr>
            <a:spLocks noEditPoints="1"/>
          </p:cNvSpPr>
          <p:nvPr/>
        </p:nvSpPr>
        <p:spPr bwMode="auto">
          <a:xfrm>
            <a:off x="827088" y="3749675"/>
            <a:ext cx="177800" cy="177800"/>
          </a:xfrm>
          <a:custGeom>
            <a:avLst/>
            <a:gdLst>
              <a:gd name="T0" fmla="*/ 38 w 82"/>
              <a:gd name="T1" fmla="*/ 32 h 82"/>
              <a:gd name="T2" fmla="*/ 28 w 82"/>
              <a:gd name="T3" fmla="*/ 36 h 82"/>
              <a:gd name="T4" fmla="*/ 34 w 82"/>
              <a:gd name="T5" fmla="*/ 34 h 82"/>
              <a:gd name="T6" fmla="*/ 33 w 82"/>
              <a:gd name="T7" fmla="*/ 37 h 82"/>
              <a:gd name="T8" fmla="*/ 34 w 82"/>
              <a:gd name="T9" fmla="*/ 56 h 82"/>
              <a:gd name="T10" fmla="*/ 37 w 82"/>
              <a:gd name="T11" fmla="*/ 46 h 82"/>
              <a:gd name="T12" fmla="*/ 30 w 82"/>
              <a:gd name="T13" fmla="*/ 54 h 82"/>
              <a:gd name="T14" fmla="*/ 34 w 82"/>
              <a:gd name="T15" fmla="*/ 49 h 82"/>
              <a:gd name="T16" fmla="*/ 35 w 82"/>
              <a:gd name="T17" fmla="*/ 51 h 82"/>
              <a:gd name="T18" fmla="*/ 33 w 82"/>
              <a:gd name="T19" fmla="*/ 49 h 82"/>
              <a:gd name="T20" fmla="*/ 68 w 82"/>
              <a:gd name="T21" fmla="*/ 36 h 82"/>
              <a:gd name="T22" fmla="*/ 59 w 82"/>
              <a:gd name="T23" fmla="*/ 32 h 82"/>
              <a:gd name="T24" fmla="*/ 62 w 82"/>
              <a:gd name="T25" fmla="*/ 35 h 82"/>
              <a:gd name="T26" fmla="*/ 63 w 82"/>
              <a:gd name="T27" fmla="*/ 38 h 82"/>
              <a:gd name="T28" fmla="*/ 44 w 82"/>
              <a:gd name="T29" fmla="*/ 40 h 82"/>
              <a:gd name="T30" fmla="*/ 52 w 82"/>
              <a:gd name="T31" fmla="*/ 32 h 82"/>
              <a:gd name="T32" fmla="*/ 44 w 82"/>
              <a:gd name="T33" fmla="*/ 40 h 82"/>
              <a:gd name="T34" fmla="*/ 49 w 82"/>
              <a:gd name="T35" fmla="*/ 35 h 82"/>
              <a:gd name="T36" fmla="*/ 47 w 82"/>
              <a:gd name="T37" fmla="*/ 37 h 82"/>
              <a:gd name="T38" fmla="*/ 34 w 82"/>
              <a:gd name="T39" fmla="*/ 70 h 82"/>
              <a:gd name="T40" fmla="*/ 37 w 82"/>
              <a:gd name="T41" fmla="*/ 61 h 82"/>
              <a:gd name="T42" fmla="*/ 30 w 82"/>
              <a:gd name="T43" fmla="*/ 68 h 82"/>
              <a:gd name="T44" fmla="*/ 35 w 82"/>
              <a:gd name="T45" fmla="*/ 63 h 82"/>
              <a:gd name="T46" fmla="*/ 33 w 82"/>
              <a:gd name="T47" fmla="*/ 66 h 82"/>
              <a:gd name="T48" fmla="*/ 79 w 82"/>
              <a:gd name="T49" fmla="*/ 0 h 82"/>
              <a:gd name="T50" fmla="*/ 79 w 82"/>
              <a:gd name="T51" fmla="*/ 82 h 82"/>
              <a:gd name="T52" fmla="*/ 76 w 82"/>
              <a:gd name="T53" fmla="*/ 76 h 82"/>
              <a:gd name="T54" fmla="*/ 76 w 82"/>
              <a:gd name="T55" fmla="*/ 21 h 82"/>
              <a:gd name="T56" fmla="*/ 13 w 82"/>
              <a:gd name="T57" fmla="*/ 11 h 82"/>
              <a:gd name="T58" fmla="*/ 29 w 82"/>
              <a:gd name="T59" fmla="*/ 11 h 82"/>
              <a:gd name="T60" fmla="*/ 46 w 82"/>
              <a:gd name="T61" fmla="*/ 11 h 82"/>
              <a:gd name="T62" fmla="*/ 63 w 82"/>
              <a:gd name="T63" fmla="*/ 11 h 82"/>
              <a:gd name="T64" fmla="*/ 76 w 82"/>
              <a:gd name="T65" fmla="*/ 21 h 82"/>
              <a:gd name="T66" fmla="*/ 52 w 82"/>
              <a:gd name="T67" fmla="*/ 68 h 82"/>
              <a:gd name="T68" fmla="*/ 44 w 82"/>
              <a:gd name="T69" fmla="*/ 61 h 82"/>
              <a:gd name="T70" fmla="*/ 47 w 82"/>
              <a:gd name="T71" fmla="*/ 63 h 82"/>
              <a:gd name="T72" fmla="*/ 50 w 82"/>
              <a:gd name="T73" fmla="*/ 64 h 82"/>
              <a:gd name="T74" fmla="*/ 47 w 82"/>
              <a:gd name="T75" fmla="*/ 66 h 82"/>
              <a:gd name="T76" fmla="*/ 19 w 82"/>
              <a:gd name="T77" fmla="*/ 56 h 82"/>
              <a:gd name="T78" fmla="*/ 23 w 82"/>
              <a:gd name="T79" fmla="*/ 46 h 82"/>
              <a:gd name="T80" fmla="*/ 15 w 82"/>
              <a:gd name="T81" fmla="*/ 54 h 82"/>
              <a:gd name="T82" fmla="*/ 20 w 82"/>
              <a:gd name="T83" fmla="*/ 49 h 82"/>
              <a:gd name="T84" fmla="*/ 19 w 82"/>
              <a:gd name="T85" fmla="*/ 52 h 82"/>
              <a:gd name="T86" fmla="*/ 15 w 82"/>
              <a:gd name="T87" fmla="*/ 68 h 82"/>
              <a:gd name="T88" fmla="*/ 25 w 82"/>
              <a:gd name="T89" fmla="*/ 64 h 82"/>
              <a:gd name="T90" fmla="*/ 15 w 82"/>
              <a:gd name="T91" fmla="*/ 61 h 82"/>
              <a:gd name="T92" fmla="*/ 19 w 82"/>
              <a:gd name="T93" fmla="*/ 63 h 82"/>
              <a:gd name="T94" fmla="*/ 20 w 82"/>
              <a:gd name="T95" fmla="*/ 66 h 82"/>
              <a:gd name="T96" fmla="*/ 18 w 82"/>
              <a:gd name="T97" fmla="*/ 63 h 82"/>
              <a:gd name="T98" fmla="*/ 52 w 82"/>
              <a:gd name="T99" fmla="*/ 54 h 82"/>
              <a:gd name="T100" fmla="*/ 44 w 82"/>
              <a:gd name="T101" fmla="*/ 46 h 82"/>
              <a:gd name="T102" fmla="*/ 47 w 82"/>
              <a:gd name="T103" fmla="*/ 49 h 82"/>
              <a:gd name="T104" fmla="*/ 49 w 82"/>
              <a:gd name="T105" fmla="*/ 49 h 82"/>
              <a:gd name="T106" fmla="*/ 47 w 82"/>
              <a:gd name="T107" fmla="*/ 51 h 82"/>
              <a:gd name="T108" fmla="*/ 59 w 82"/>
              <a:gd name="T109" fmla="*/ 54 h 82"/>
              <a:gd name="T110" fmla="*/ 67 w 82"/>
              <a:gd name="T111" fmla="*/ 46 h 82"/>
              <a:gd name="T112" fmla="*/ 59 w 82"/>
              <a:gd name="T113" fmla="*/ 54 h 82"/>
              <a:gd name="T114" fmla="*/ 64 w 82"/>
              <a:gd name="T115" fmla="*/ 49 h 82"/>
              <a:gd name="T116" fmla="*/ 63 w 82"/>
              <a:gd name="T117" fmla="*/ 52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2" h="82">
                <a:moveTo>
                  <a:pt x="30" y="40"/>
                </a:moveTo>
                <a:cubicBezTo>
                  <a:pt x="31" y="41"/>
                  <a:pt x="32" y="41"/>
                  <a:pt x="34" y="41"/>
                </a:cubicBezTo>
                <a:cubicBezTo>
                  <a:pt x="35" y="41"/>
                  <a:pt x="37" y="41"/>
                  <a:pt x="38" y="40"/>
                </a:cubicBezTo>
                <a:cubicBezTo>
                  <a:pt x="39" y="39"/>
                  <a:pt x="39" y="37"/>
                  <a:pt x="39" y="36"/>
                </a:cubicBezTo>
                <a:cubicBezTo>
                  <a:pt x="39" y="35"/>
                  <a:pt x="38" y="33"/>
                  <a:pt x="38" y="32"/>
                </a:cubicBezTo>
                <a:cubicBezTo>
                  <a:pt x="37" y="32"/>
                  <a:pt x="37" y="32"/>
                  <a:pt x="37" y="32"/>
                </a:cubicBezTo>
                <a:cubicBezTo>
                  <a:pt x="37" y="31"/>
                  <a:pt x="35" y="31"/>
                  <a:pt x="34" y="31"/>
                </a:cubicBezTo>
                <a:cubicBezTo>
                  <a:pt x="32" y="31"/>
                  <a:pt x="31" y="31"/>
                  <a:pt x="30" y="32"/>
                </a:cubicBezTo>
                <a:cubicBezTo>
                  <a:pt x="30" y="32"/>
                  <a:pt x="30" y="32"/>
                  <a:pt x="30" y="32"/>
                </a:cubicBezTo>
                <a:cubicBezTo>
                  <a:pt x="29" y="33"/>
                  <a:pt x="28" y="35"/>
                  <a:pt x="28" y="36"/>
                </a:cubicBezTo>
                <a:cubicBezTo>
                  <a:pt x="28" y="37"/>
                  <a:pt x="29" y="39"/>
                  <a:pt x="30" y="40"/>
                </a:cubicBezTo>
                <a:cubicBezTo>
                  <a:pt x="30" y="40"/>
                  <a:pt x="30" y="40"/>
                  <a:pt x="30" y="40"/>
                </a:cubicBezTo>
                <a:close/>
                <a:moveTo>
                  <a:pt x="33" y="35"/>
                </a:moveTo>
                <a:cubicBezTo>
                  <a:pt x="33" y="35"/>
                  <a:pt x="33" y="35"/>
                  <a:pt x="33" y="35"/>
                </a:cubicBezTo>
                <a:cubicBezTo>
                  <a:pt x="33" y="35"/>
                  <a:pt x="33" y="34"/>
                  <a:pt x="34" y="34"/>
                </a:cubicBezTo>
                <a:cubicBezTo>
                  <a:pt x="34" y="34"/>
                  <a:pt x="35" y="35"/>
                  <a:pt x="35" y="35"/>
                </a:cubicBezTo>
                <a:cubicBezTo>
                  <a:pt x="35" y="35"/>
                  <a:pt x="35" y="36"/>
                  <a:pt x="35" y="36"/>
                </a:cubicBezTo>
                <a:cubicBezTo>
                  <a:pt x="35" y="36"/>
                  <a:pt x="35" y="37"/>
                  <a:pt x="35" y="37"/>
                </a:cubicBezTo>
                <a:cubicBezTo>
                  <a:pt x="35" y="37"/>
                  <a:pt x="34" y="38"/>
                  <a:pt x="34" y="38"/>
                </a:cubicBezTo>
                <a:cubicBezTo>
                  <a:pt x="33" y="38"/>
                  <a:pt x="33" y="37"/>
                  <a:pt x="33" y="37"/>
                </a:cubicBezTo>
                <a:cubicBezTo>
                  <a:pt x="32" y="37"/>
                  <a:pt x="32" y="36"/>
                  <a:pt x="32" y="36"/>
                </a:cubicBezTo>
                <a:cubicBezTo>
                  <a:pt x="32" y="36"/>
                  <a:pt x="32" y="35"/>
                  <a:pt x="33" y="35"/>
                </a:cubicBezTo>
                <a:close/>
                <a:moveTo>
                  <a:pt x="30" y="54"/>
                </a:moveTo>
                <a:cubicBezTo>
                  <a:pt x="30" y="54"/>
                  <a:pt x="30" y="54"/>
                  <a:pt x="30" y="54"/>
                </a:cubicBezTo>
                <a:cubicBezTo>
                  <a:pt x="31" y="55"/>
                  <a:pt x="32" y="56"/>
                  <a:pt x="34" y="56"/>
                </a:cubicBezTo>
                <a:cubicBezTo>
                  <a:pt x="35" y="56"/>
                  <a:pt x="37" y="55"/>
                  <a:pt x="37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53"/>
                  <a:pt x="39" y="52"/>
                  <a:pt x="39" y="50"/>
                </a:cubicBezTo>
                <a:cubicBezTo>
                  <a:pt x="39" y="49"/>
                  <a:pt x="38" y="47"/>
                  <a:pt x="38" y="46"/>
                </a:cubicBezTo>
                <a:cubicBezTo>
                  <a:pt x="37" y="46"/>
                  <a:pt x="37" y="46"/>
                  <a:pt x="37" y="46"/>
                </a:cubicBezTo>
                <a:cubicBezTo>
                  <a:pt x="37" y="45"/>
                  <a:pt x="35" y="45"/>
                  <a:pt x="34" y="45"/>
                </a:cubicBezTo>
                <a:cubicBezTo>
                  <a:pt x="32" y="45"/>
                  <a:pt x="31" y="45"/>
                  <a:pt x="30" y="46"/>
                </a:cubicBezTo>
                <a:cubicBezTo>
                  <a:pt x="30" y="46"/>
                  <a:pt x="30" y="46"/>
                  <a:pt x="30" y="46"/>
                </a:cubicBezTo>
                <a:cubicBezTo>
                  <a:pt x="29" y="47"/>
                  <a:pt x="28" y="49"/>
                  <a:pt x="28" y="50"/>
                </a:cubicBezTo>
                <a:cubicBezTo>
                  <a:pt x="28" y="52"/>
                  <a:pt x="29" y="53"/>
                  <a:pt x="30" y="54"/>
                </a:cubicBezTo>
                <a:cubicBezTo>
                  <a:pt x="30" y="54"/>
                  <a:pt x="30" y="54"/>
                  <a:pt x="30" y="54"/>
                </a:cubicBezTo>
                <a:close/>
                <a:moveTo>
                  <a:pt x="33" y="49"/>
                </a:moveTo>
                <a:cubicBezTo>
                  <a:pt x="33" y="49"/>
                  <a:pt x="33" y="49"/>
                  <a:pt x="33" y="49"/>
                </a:cubicBezTo>
                <a:cubicBezTo>
                  <a:pt x="33" y="49"/>
                  <a:pt x="33" y="49"/>
                  <a:pt x="33" y="49"/>
                </a:cubicBezTo>
                <a:cubicBezTo>
                  <a:pt x="33" y="49"/>
                  <a:pt x="33" y="49"/>
                  <a:pt x="34" y="49"/>
                </a:cubicBezTo>
                <a:cubicBezTo>
                  <a:pt x="34" y="49"/>
                  <a:pt x="35" y="49"/>
                  <a:pt x="35" y="49"/>
                </a:cubicBezTo>
                <a:cubicBezTo>
                  <a:pt x="35" y="49"/>
                  <a:pt x="35" y="49"/>
                  <a:pt x="35" y="49"/>
                </a:cubicBezTo>
                <a:cubicBezTo>
                  <a:pt x="35" y="49"/>
                  <a:pt x="35" y="50"/>
                  <a:pt x="35" y="50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2"/>
                  <a:pt x="34" y="52"/>
                  <a:pt x="34" y="52"/>
                </a:cubicBezTo>
                <a:cubicBezTo>
                  <a:pt x="33" y="52"/>
                  <a:pt x="33" y="52"/>
                  <a:pt x="33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32" y="51"/>
                  <a:pt x="32" y="51"/>
                  <a:pt x="32" y="50"/>
                </a:cubicBezTo>
                <a:cubicBezTo>
                  <a:pt x="32" y="50"/>
                  <a:pt x="32" y="49"/>
                  <a:pt x="33" y="49"/>
                </a:cubicBezTo>
                <a:close/>
                <a:moveTo>
                  <a:pt x="59" y="40"/>
                </a:moveTo>
                <a:cubicBezTo>
                  <a:pt x="59" y="40"/>
                  <a:pt x="59" y="40"/>
                  <a:pt x="59" y="40"/>
                </a:cubicBezTo>
                <a:cubicBezTo>
                  <a:pt x="60" y="41"/>
                  <a:pt x="61" y="41"/>
                  <a:pt x="63" y="41"/>
                </a:cubicBezTo>
                <a:cubicBezTo>
                  <a:pt x="64" y="41"/>
                  <a:pt x="66" y="41"/>
                  <a:pt x="67" y="40"/>
                </a:cubicBezTo>
                <a:cubicBezTo>
                  <a:pt x="68" y="39"/>
                  <a:pt x="68" y="37"/>
                  <a:pt x="68" y="36"/>
                </a:cubicBezTo>
                <a:cubicBezTo>
                  <a:pt x="68" y="35"/>
                  <a:pt x="68" y="33"/>
                  <a:pt x="67" y="32"/>
                </a:cubicBezTo>
                <a:cubicBezTo>
                  <a:pt x="67" y="32"/>
                  <a:pt x="67" y="32"/>
                  <a:pt x="67" y="32"/>
                </a:cubicBezTo>
                <a:cubicBezTo>
                  <a:pt x="66" y="31"/>
                  <a:pt x="64" y="31"/>
                  <a:pt x="63" y="31"/>
                </a:cubicBezTo>
                <a:cubicBezTo>
                  <a:pt x="61" y="31"/>
                  <a:pt x="60" y="31"/>
                  <a:pt x="59" y="32"/>
                </a:cubicBezTo>
                <a:cubicBezTo>
                  <a:pt x="59" y="32"/>
                  <a:pt x="59" y="32"/>
                  <a:pt x="59" y="32"/>
                </a:cubicBezTo>
                <a:cubicBezTo>
                  <a:pt x="58" y="33"/>
                  <a:pt x="57" y="35"/>
                  <a:pt x="57" y="36"/>
                </a:cubicBezTo>
                <a:cubicBezTo>
                  <a:pt x="57" y="37"/>
                  <a:pt x="58" y="39"/>
                  <a:pt x="59" y="40"/>
                </a:cubicBezTo>
                <a:cubicBezTo>
                  <a:pt x="59" y="40"/>
                  <a:pt x="59" y="40"/>
                  <a:pt x="59" y="40"/>
                </a:cubicBezTo>
                <a:close/>
                <a:moveTo>
                  <a:pt x="62" y="35"/>
                </a:moveTo>
                <a:cubicBezTo>
                  <a:pt x="62" y="35"/>
                  <a:pt x="62" y="35"/>
                  <a:pt x="62" y="35"/>
                </a:cubicBezTo>
                <a:cubicBezTo>
                  <a:pt x="62" y="35"/>
                  <a:pt x="62" y="34"/>
                  <a:pt x="63" y="34"/>
                </a:cubicBezTo>
                <a:cubicBezTo>
                  <a:pt x="63" y="34"/>
                  <a:pt x="64" y="35"/>
                  <a:pt x="64" y="35"/>
                </a:cubicBezTo>
                <a:cubicBezTo>
                  <a:pt x="64" y="35"/>
                  <a:pt x="64" y="36"/>
                  <a:pt x="64" y="36"/>
                </a:cubicBezTo>
                <a:cubicBezTo>
                  <a:pt x="64" y="36"/>
                  <a:pt x="64" y="37"/>
                  <a:pt x="64" y="37"/>
                </a:cubicBezTo>
                <a:cubicBezTo>
                  <a:pt x="64" y="37"/>
                  <a:pt x="63" y="38"/>
                  <a:pt x="63" y="38"/>
                </a:cubicBezTo>
                <a:cubicBezTo>
                  <a:pt x="62" y="38"/>
                  <a:pt x="62" y="37"/>
                  <a:pt x="62" y="37"/>
                </a:cubicBezTo>
                <a:cubicBezTo>
                  <a:pt x="61" y="37"/>
                  <a:pt x="61" y="36"/>
                  <a:pt x="61" y="36"/>
                </a:cubicBezTo>
                <a:cubicBezTo>
                  <a:pt x="61" y="36"/>
                  <a:pt x="61" y="35"/>
                  <a:pt x="62" y="35"/>
                </a:cubicBezTo>
                <a:close/>
                <a:moveTo>
                  <a:pt x="44" y="40"/>
                </a:moveTo>
                <a:cubicBezTo>
                  <a:pt x="44" y="40"/>
                  <a:pt x="44" y="40"/>
                  <a:pt x="44" y="40"/>
                </a:cubicBezTo>
                <a:cubicBezTo>
                  <a:pt x="45" y="41"/>
                  <a:pt x="47" y="41"/>
                  <a:pt x="48" y="41"/>
                </a:cubicBezTo>
                <a:cubicBezTo>
                  <a:pt x="50" y="41"/>
                  <a:pt x="51" y="41"/>
                  <a:pt x="52" y="40"/>
                </a:cubicBezTo>
                <a:cubicBezTo>
                  <a:pt x="53" y="39"/>
                  <a:pt x="54" y="37"/>
                  <a:pt x="54" y="36"/>
                </a:cubicBezTo>
                <a:cubicBezTo>
                  <a:pt x="54" y="35"/>
                  <a:pt x="53" y="33"/>
                  <a:pt x="52" y="32"/>
                </a:cubicBezTo>
                <a:cubicBezTo>
                  <a:pt x="52" y="32"/>
                  <a:pt x="52" y="32"/>
                  <a:pt x="52" y="32"/>
                </a:cubicBezTo>
                <a:cubicBezTo>
                  <a:pt x="51" y="31"/>
                  <a:pt x="50" y="31"/>
                  <a:pt x="48" y="31"/>
                </a:cubicBezTo>
                <a:cubicBezTo>
                  <a:pt x="47" y="31"/>
                  <a:pt x="45" y="31"/>
                  <a:pt x="44" y="32"/>
                </a:cubicBezTo>
                <a:cubicBezTo>
                  <a:pt x="44" y="32"/>
                  <a:pt x="44" y="32"/>
                  <a:pt x="44" y="32"/>
                </a:cubicBezTo>
                <a:cubicBezTo>
                  <a:pt x="44" y="33"/>
                  <a:pt x="43" y="35"/>
                  <a:pt x="43" y="36"/>
                </a:cubicBezTo>
                <a:cubicBezTo>
                  <a:pt x="43" y="37"/>
                  <a:pt x="44" y="39"/>
                  <a:pt x="44" y="40"/>
                </a:cubicBezTo>
                <a:cubicBezTo>
                  <a:pt x="44" y="40"/>
                  <a:pt x="44" y="40"/>
                  <a:pt x="44" y="40"/>
                </a:cubicBezTo>
                <a:close/>
                <a:moveTo>
                  <a:pt x="47" y="35"/>
                </a:moveTo>
                <a:cubicBezTo>
                  <a:pt x="47" y="35"/>
                  <a:pt x="47" y="35"/>
                  <a:pt x="47" y="35"/>
                </a:cubicBezTo>
                <a:cubicBezTo>
                  <a:pt x="47" y="35"/>
                  <a:pt x="48" y="34"/>
                  <a:pt x="48" y="34"/>
                </a:cubicBezTo>
                <a:cubicBezTo>
                  <a:pt x="49" y="34"/>
                  <a:pt x="49" y="35"/>
                  <a:pt x="49" y="35"/>
                </a:cubicBezTo>
                <a:cubicBezTo>
                  <a:pt x="49" y="35"/>
                  <a:pt x="49" y="35"/>
                  <a:pt x="49" y="35"/>
                </a:cubicBezTo>
                <a:cubicBezTo>
                  <a:pt x="50" y="35"/>
                  <a:pt x="50" y="36"/>
                  <a:pt x="50" y="36"/>
                </a:cubicBezTo>
                <a:cubicBezTo>
                  <a:pt x="50" y="36"/>
                  <a:pt x="50" y="37"/>
                  <a:pt x="49" y="37"/>
                </a:cubicBezTo>
                <a:cubicBezTo>
                  <a:pt x="49" y="37"/>
                  <a:pt x="49" y="38"/>
                  <a:pt x="48" y="38"/>
                </a:cubicBezTo>
                <a:cubicBezTo>
                  <a:pt x="48" y="38"/>
                  <a:pt x="47" y="37"/>
                  <a:pt x="47" y="37"/>
                </a:cubicBezTo>
                <a:cubicBezTo>
                  <a:pt x="47" y="37"/>
                  <a:pt x="47" y="36"/>
                  <a:pt x="47" y="36"/>
                </a:cubicBezTo>
                <a:cubicBezTo>
                  <a:pt x="47" y="36"/>
                  <a:pt x="47" y="35"/>
                  <a:pt x="47" y="35"/>
                </a:cubicBezTo>
                <a:close/>
                <a:moveTo>
                  <a:pt x="30" y="68"/>
                </a:moveTo>
                <a:cubicBezTo>
                  <a:pt x="30" y="68"/>
                  <a:pt x="30" y="68"/>
                  <a:pt x="30" y="68"/>
                </a:cubicBezTo>
                <a:cubicBezTo>
                  <a:pt x="31" y="69"/>
                  <a:pt x="32" y="70"/>
                  <a:pt x="34" y="70"/>
                </a:cubicBezTo>
                <a:cubicBezTo>
                  <a:pt x="35" y="70"/>
                  <a:pt x="37" y="69"/>
                  <a:pt x="37" y="68"/>
                </a:cubicBezTo>
                <a:cubicBezTo>
                  <a:pt x="38" y="68"/>
                  <a:pt x="38" y="68"/>
                  <a:pt x="38" y="68"/>
                </a:cubicBezTo>
                <a:cubicBezTo>
                  <a:pt x="38" y="67"/>
                  <a:pt x="39" y="66"/>
                  <a:pt x="39" y="64"/>
                </a:cubicBezTo>
                <a:cubicBezTo>
                  <a:pt x="39" y="63"/>
                  <a:pt x="38" y="62"/>
                  <a:pt x="38" y="61"/>
                </a:cubicBezTo>
                <a:cubicBezTo>
                  <a:pt x="37" y="61"/>
                  <a:pt x="37" y="61"/>
                  <a:pt x="37" y="61"/>
                </a:cubicBezTo>
                <a:cubicBezTo>
                  <a:pt x="37" y="60"/>
                  <a:pt x="35" y="59"/>
                  <a:pt x="34" y="59"/>
                </a:cubicBezTo>
                <a:cubicBezTo>
                  <a:pt x="32" y="59"/>
                  <a:pt x="31" y="60"/>
                  <a:pt x="30" y="61"/>
                </a:cubicBezTo>
                <a:cubicBezTo>
                  <a:pt x="30" y="61"/>
                  <a:pt x="30" y="61"/>
                  <a:pt x="30" y="61"/>
                </a:cubicBezTo>
                <a:cubicBezTo>
                  <a:pt x="29" y="62"/>
                  <a:pt x="28" y="63"/>
                  <a:pt x="28" y="64"/>
                </a:cubicBezTo>
                <a:cubicBezTo>
                  <a:pt x="28" y="66"/>
                  <a:pt x="29" y="67"/>
                  <a:pt x="30" y="68"/>
                </a:cubicBezTo>
                <a:cubicBezTo>
                  <a:pt x="30" y="68"/>
                  <a:pt x="30" y="68"/>
                  <a:pt x="30" y="68"/>
                </a:cubicBezTo>
                <a:close/>
                <a:moveTo>
                  <a:pt x="33" y="63"/>
                </a:moveTo>
                <a:cubicBezTo>
                  <a:pt x="33" y="63"/>
                  <a:pt x="33" y="63"/>
                  <a:pt x="33" y="63"/>
                </a:cubicBezTo>
                <a:cubicBezTo>
                  <a:pt x="33" y="63"/>
                  <a:pt x="33" y="63"/>
                  <a:pt x="34" y="63"/>
                </a:cubicBezTo>
                <a:cubicBezTo>
                  <a:pt x="34" y="63"/>
                  <a:pt x="35" y="63"/>
                  <a:pt x="35" y="63"/>
                </a:cubicBezTo>
                <a:cubicBezTo>
                  <a:pt x="35" y="64"/>
                  <a:pt x="35" y="64"/>
                  <a:pt x="35" y="64"/>
                </a:cubicBezTo>
                <a:cubicBezTo>
                  <a:pt x="35" y="65"/>
                  <a:pt x="35" y="65"/>
                  <a:pt x="35" y="66"/>
                </a:cubicBezTo>
                <a:cubicBezTo>
                  <a:pt x="35" y="66"/>
                  <a:pt x="35" y="66"/>
                  <a:pt x="35" y="66"/>
                </a:cubicBezTo>
                <a:cubicBezTo>
                  <a:pt x="35" y="66"/>
                  <a:pt x="34" y="66"/>
                  <a:pt x="34" y="66"/>
                </a:cubicBezTo>
                <a:cubicBezTo>
                  <a:pt x="33" y="66"/>
                  <a:pt x="33" y="66"/>
                  <a:pt x="33" y="66"/>
                </a:cubicBezTo>
                <a:cubicBezTo>
                  <a:pt x="33" y="66"/>
                  <a:pt x="33" y="66"/>
                  <a:pt x="33" y="66"/>
                </a:cubicBezTo>
                <a:cubicBezTo>
                  <a:pt x="32" y="65"/>
                  <a:pt x="32" y="65"/>
                  <a:pt x="32" y="64"/>
                </a:cubicBezTo>
                <a:cubicBezTo>
                  <a:pt x="32" y="64"/>
                  <a:pt x="32" y="64"/>
                  <a:pt x="33" y="63"/>
                </a:cubicBezTo>
                <a:close/>
                <a:moveTo>
                  <a:pt x="79" y="0"/>
                </a:moveTo>
                <a:cubicBezTo>
                  <a:pt x="79" y="0"/>
                  <a:pt x="79" y="0"/>
                  <a:pt x="79" y="0"/>
                </a:cubicBezTo>
                <a:cubicBezTo>
                  <a:pt x="3" y="0"/>
                  <a:pt x="3" y="0"/>
                  <a:pt x="3" y="0"/>
                </a:cubicBezTo>
                <a:cubicBezTo>
                  <a:pt x="2" y="0"/>
                  <a:pt x="0" y="1"/>
                  <a:pt x="0" y="3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80"/>
                  <a:pt x="2" y="82"/>
                  <a:pt x="3" y="82"/>
                </a:cubicBezTo>
                <a:cubicBezTo>
                  <a:pt x="79" y="82"/>
                  <a:pt x="79" y="82"/>
                  <a:pt x="79" y="82"/>
                </a:cubicBezTo>
                <a:cubicBezTo>
                  <a:pt x="80" y="82"/>
                  <a:pt x="82" y="80"/>
                  <a:pt x="82" y="79"/>
                </a:cubicBezTo>
                <a:cubicBezTo>
                  <a:pt x="82" y="3"/>
                  <a:pt x="82" y="3"/>
                  <a:pt x="82" y="3"/>
                </a:cubicBezTo>
                <a:cubicBezTo>
                  <a:pt x="82" y="1"/>
                  <a:pt x="80" y="0"/>
                  <a:pt x="79" y="0"/>
                </a:cubicBezTo>
                <a:close/>
                <a:moveTo>
                  <a:pt x="76" y="76"/>
                </a:moveTo>
                <a:cubicBezTo>
                  <a:pt x="76" y="76"/>
                  <a:pt x="76" y="76"/>
                  <a:pt x="7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25"/>
                  <a:pt x="6" y="25"/>
                  <a:pt x="6" y="25"/>
                </a:cubicBezTo>
                <a:cubicBezTo>
                  <a:pt x="76" y="25"/>
                  <a:pt x="76" y="25"/>
                  <a:pt x="76" y="25"/>
                </a:cubicBezTo>
                <a:cubicBezTo>
                  <a:pt x="76" y="76"/>
                  <a:pt x="76" y="76"/>
                  <a:pt x="76" y="76"/>
                </a:cubicBezTo>
                <a:close/>
                <a:moveTo>
                  <a:pt x="76" y="21"/>
                </a:moveTo>
                <a:cubicBezTo>
                  <a:pt x="76" y="21"/>
                  <a:pt x="76" y="21"/>
                  <a:pt x="7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6"/>
                  <a:pt x="6" y="6"/>
                  <a:pt x="6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3" y="11"/>
                  <a:pt x="13" y="11"/>
                  <a:pt x="13" y="11"/>
                </a:cubicBezTo>
                <a:cubicBezTo>
                  <a:pt x="13" y="13"/>
                  <a:pt x="14" y="14"/>
                  <a:pt x="16" y="14"/>
                </a:cubicBezTo>
                <a:cubicBezTo>
                  <a:pt x="17" y="14"/>
                  <a:pt x="19" y="13"/>
                  <a:pt x="19" y="11"/>
                </a:cubicBezTo>
                <a:cubicBezTo>
                  <a:pt x="19" y="6"/>
                  <a:pt x="19" y="6"/>
                  <a:pt x="19" y="6"/>
                </a:cubicBezTo>
                <a:cubicBezTo>
                  <a:pt x="29" y="6"/>
                  <a:pt x="29" y="6"/>
                  <a:pt x="29" y="6"/>
                </a:cubicBezTo>
                <a:cubicBezTo>
                  <a:pt x="29" y="11"/>
                  <a:pt x="29" y="11"/>
                  <a:pt x="29" y="11"/>
                </a:cubicBezTo>
                <a:cubicBezTo>
                  <a:pt x="29" y="13"/>
                  <a:pt x="31" y="14"/>
                  <a:pt x="33" y="14"/>
                </a:cubicBezTo>
                <a:cubicBezTo>
                  <a:pt x="34" y="14"/>
                  <a:pt x="36" y="13"/>
                  <a:pt x="36" y="11"/>
                </a:cubicBezTo>
                <a:cubicBezTo>
                  <a:pt x="36" y="6"/>
                  <a:pt x="36" y="6"/>
                  <a:pt x="36" y="6"/>
                </a:cubicBezTo>
                <a:cubicBezTo>
                  <a:pt x="46" y="6"/>
                  <a:pt x="46" y="6"/>
                  <a:pt x="46" y="6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3"/>
                  <a:pt x="48" y="14"/>
                  <a:pt x="49" y="14"/>
                </a:cubicBezTo>
                <a:cubicBezTo>
                  <a:pt x="51" y="14"/>
                  <a:pt x="53" y="13"/>
                  <a:pt x="53" y="11"/>
                </a:cubicBezTo>
                <a:cubicBezTo>
                  <a:pt x="53" y="6"/>
                  <a:pt x="53" y="6"/>
                  <a:pt x="53" y="6"/>
                </a:cubicBezTo>
                <a:cubicBezTo>
                  <a:pt x="63" y="6"/>
                  <a:pt x="63" y="6"/>
                  <a:pt x="63" y="6"/>
                </a:cubicBezTo>
                <a:cubicBezTo>
                  <a:pt x="63" y="11"/>
                  <a:pt x="63" y="11"/>
                  <a:pt x="63" y="11"/>
                </a:cubicBezTo>
                <a:cubicBezTo>
                  <a:pt x="63" y="13"/>
                  <a:pt x="65" y="14"/>
                  <a:pt x="66" y="14"/>
                </a:cubicBezTo>
                <a:cubicBezTo>
                  <a:pt x="68" y="14"/>
                  <a:pt x="69" y="13"/>
                  <a:pt x="69" y="11"/>
                </a:cubicBezTo>
                <a:cubicBezTo>
                  <a:pt x="69" y="6"/>
                  <a:pt x="69" y="6"/>
                  <a:pt x="69" y="6"/>
                </a:cubicBezTo>
                <a:cubicBezTo>
                  <a:pt x="76" y="6"/>
                  <a:pt x="76" y="6"/>
                  <a:pt x="76" y="6"/>
                </a:cubicBezTo>
                <a:cubicBezTo>
                  <a:pt x="76" y="21"/>
                  <a:pt x="76" y="21"/>
                  <a:pt x="76" y="21"/>
                </a:cubicBezTo>
                <a:close/>
                <a:moveTo>
                  <a:pt x="44" y="68"/>
                </a:moveTo>
                <a:cubicBezTo>
                  <a:pt x="44" y="68"/>
                  <a:pt x="44" y="68"/>
                  <a:pt x="44" y="68"/>
                </a:cubicBezTo>
                <a:cubicBezTo>
                  <a:pt x="45" y="69"/>
                  <a:pt x="47" y="70"/>
                  <a:pt x="48" y="70"/>
                </a:cubicBezTo>
                <a:cubicBezTo>
                  <a:pt x="50" y="70"/>
                  <a:pt x="51" y="69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3" y="67"/>
                  <a:pt x="54" y="66"/>
                  <a:pt x="54" y="64"/>
                </a:cubicBezTo>
                <a:cubicBezTo>
                  <a:pt x="54" y="63"/>
                  <a:pt x="53" y="62"/>
                  <a:pt x="52" y="61"/>
                </a:cubicBezTo>
                <a:cubicBezTo>
                  <a:pt x="52" y="61"/>
                  <a:pt x="52" y="61"/>
                  <a:pt x="52" y="61"/>
                </a:cubicBezTo>
                <a:cubicBezTo>
                  <a:pt x="51" y="60"/>
                  <a:pt x="50" y="59"/>
                  <a:pt x="48" y="59"/>
                </a:cubicBezTo>
                <a:cubicBezTo>
                  <a:pt x="47" y="59"/>
                  <a:pt x="45" y="60"/>
                  <a:pt x="44" y="61"/>
                </a:cubicBezTo>
                <a:cubicBezTo>
                  <a:pt x="44" y="61"/>
                  <a:pt x="44" y="61"/>
                  <a:pt x="44" y="61"/>
                </a:cubicBezTo>
                <a:cubicBezTo>
                  <a:pt x="44" y="62"/>
                  <a:pt x="43" y="63"/>
                  <a:pt x="43" y="64"/>
                </a:cubicBezTo>
                <a:cubicBezTo>
                  <a:pt x="43" y="66"/>
                  <a:pt x="44" y="67"/>
                  <a:pt x="44" y="68"/>
                </a:cubicBezTo>
                <a:cubicBezTo>
                  <a:pt x="44" y="68"/>
                  <a:pt x="44" y="68"/>
                  <a:pt x="44" y="68"/>
                </a:cubicBezTo>
                <a:close/>
                <a:moveTo>
                  <a:pt x="47" y="63"/>
                </a:moveTo>
                <a:cubicBezTo>
                  <a:pt x="47" y="63"/>
                  <a:pt x="47" y="63"/>
                  <a:pt x="47" y="63"/>
                </a:cubicBezTo>
                <a:cubicBezTo>
                  <a:pt x="47" y="63"/>
                  <a:pt x="48" y="63"/>
                  <a:pt x="48" y="63"/>
                </a:cubicBezTo>
                <a:cubicBezTo>
                  <a:pt x="49" y="63"/>
                  <a:pt x="49" y="63"/>
                  <a:pt x="49" y="63"/>
                </a:cubicBezTo>
                <a:cubicBezTo>
                  <a:pt x="49" y="63"/>
                  <a:pt x="49" y="63"/>
                  <a:pt x="49" y="63"/>
                </a:cubicBezTo>
                <a:cubicBezTo>
                  <a:pt x="50" y="64"/>
                  <a:pt x="50" y="64"/>
                  <a:pt x="50" y="64"/>
                </a:cubicBezTo>
                <a:cubicBezTo>
                  <a:pt x="50" y="65"/>
                  <a:pt x="50" y="65"/>
                  <a:pt x="49" y="66"/>
                </a:cubicBezTo>
                <a:cubicBezTo>
                  <a:pt x="49" y="66"/>
                  <a:pt x="49" y="66"/>
                  <a:pt x="49" y="66"/>
                </a:cubicBezTo>
                <a:cubicBezTo>
                  <a:pt x="49" y="66"/>
                  <a:pt x="49" y="66"/>
                  <a:pt x="48" y="66"/>
                </a:cubicBezTo>
                <a:cubicBezTo>
                  <a:pt x="48" y="66"/>
                  <a:pt x="47" y="66"/>
                  <a:pt x="47" y="66"/>
                </a:cubicBezTo>
                <a:cubicBezTo>
                  <a:pt x="47" y="66"/>
                  <a:pt x="47" y="66"/>
                  <a:pt x="47" y="66"/>
                </a:cubicBezTo>
                <a:cubicBezTo>
                  <a:pt x="47" y="65"/>
                  <a:pt x="47" y="65"/>
                  <a:pt x="47" y="64"/>
                </a:cubicBezTo>
                <a:cubicBezTo>
                  <a:pt x="47" y="64"/>
                  <a:pt x="47" y="64"/>
                  <a:pt x="47" y="63"/>
                </a:cubicBezTo>
                <a:close/>
                <a:moveTo>
                  <a:pt x="15" y="54"/>
                </a:moveTo>
                <a:cubicBezTo>
                  <a:pt x="15" y="54"/>
                  <a:pt x="15" y="54"/>
                  <a:pt x="15" y="54"/>
                </a:cubicBezTo>
                <a:cubicBezTo>
                  <a:pt x="16" y="55"/>
                  <a:pt x="18" y="56"/>
                  <a:pt x="19" y="56"/>
                </a:cubicBezTo>
                <a:cubicBezTo>
                  <a:pt x="21" y="56"/>
                  <a:pt x="22" y="55"/>
                  <a:pt x="23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24" y="53"/>
                  <a:pt x="25" y="52"/>
                  <a:pt x="25" y="50"/>
                </a:cubicBezTo>
                <a:cubicBezTo>
                  <a:pt x="25" y="49"/>
                  <a:pt x="24" y="47"/>
                  <a:pt x="23" y="46"/>
                </a:cubicBezTo>
                <a:cubicBezTo>
                  <a:pt x="23" y="46"/>
                  <a:pt x="23" y="46"/>
                  <a:pt x="23" y="46"/>
                </a:cubicBezTo>
                <a:cubicBezTo>
                  <a:pt x="22" y="45"/>
                  <a:pt x="21" y="45"/>
                  <a:pt x="19" y="45"/>
                </a:cubicBezTo>
                <a:cubicBezTo>
                  <a:pt x="18" y="45"/>
                  <a:pt x="16" y="45"/>
                  <a:pt x="15" y="46"/>
                </a:cubicBezTo>
                <a:cubicBezTo>
                  <a:pt x="15" y="47"/>
                  <a:pt x="14" y="49"/>
                  <a:pt x="14" y="50"/>
                </a:cubicBezTo>
                <a:cubicBezTo>
                  <a:pt x="14" y="52"/>
                  <a:pt x="15" y="53"/>
                  <a:pt x="15" y="54"/>
                </a:cubicBezTo>
                <a:cubicBezTo>
                  <a:pt x="15" y="54"/>
                  <a:pt x="15" y="54"/>
                  <a:pt x="15" y="54"/>
                </a:cubicBezTo>
                <a:close/>
                <a:moveTo>
                  <a:pt x="18" y="49"/>
                </a:moveTo>
                <a:cubicBezTo>
                  <a:pt x="18" y="49"/>
                  <a:pt x="18" y="49"/>
                  <a:pt x="18" y="49"/>
                </a:cubicBezTo>
                <a:cubicBezTo>
                  <a:pt x="18" y="49"/>
                  <a:pt x="18" y="49"/>
                  <a:pt x="18" y="49"/>
                </a:cubicBezTo>
                <a:cubicBezTo>
                  <a:pt x="18" y="49"/>
                  <a:pt x="19" y="49"/>
                  <a:pt x="19" y="49"/>
                </a:cubicBezTo>
                <a:cubicBezTo>
                  <a:pt x="20" y="49"/>
                  <a:pt x="20" y="49"/>
                  <a:pt x="20" y="49"/>
                </a:cubicBezTo>
                <a:cubicBezTo>
                  <a:pt x="20" y="49"/>
                  <a:pt x="20" y="49"/>
                  <a:pt x="20" y="49"/>
                </a:cubicBezTo>
                <a:cubicBezTo>
                  <a:pt x="21" y="49"/>
                  <a:pt x="21" y="50"/>
                  <a:pt x="21" y="50"/>
                </a:cubicBezTo>
                <a:cubicBezTo>
                  <a:pt x="21" y="51"/>
                  <a:pt x="21" y="51"/>
                  <a:pt x="20" y="51"/>
                </a:cubicBezTo>
                <a:cubicBezTo>
                  <a:pt x="20" y="51"/>
                  <a:pt x="20" y="51"/>
                  <a:pt x="20" y="51"/>
                </a:cubicBezTo>
                <a:cubicBezTo>
                  <a:pt x="20" y="52"/>
                  <a:pt x="20" y="52"/>
                  <a:pt x="19" y="52"/>
                </a:cubicBezTo>
                <a:cubicBezTo>
                  <a:pt x="19" y="52"/>
                  <a:pt x="18" y="52"/>
                  <a:pt x="18" y="51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1"/>
                  <a:pt x="18" y="51"/>
                  <a:pt x="18" y="50"/>
                </a:cubicBezTo>
                <a:cubicBezTo>
                  <a:pt x="18" y="50"/>
                  <a:pt x="18" y="49"/>
                  <a:pt x="18" y="49"/>
                </a:cubicBezTo>
                <a:close/>
                <a:moveTo>
                  <a:pt x="15" y="68"/>
                </a:moveTo>
                <a:cubicBezTo>
                  <a:pt x="15" y="68"/>
                  <a:pt x="15" y="68"/>
                  <a:pt x="15" y="68"/>
                </a:cubicBezTo>
                <a:cubicBezTo>
                  <a:pt x="16" y="69"/>
                  <a:pt x="18" y="70"/>
                  <a:pt x="19" y="70"/>
                </a:cubicBezTo>
                <a:cubicBezTo>
                  <a:pt x="21" y="70"/>
                  <a:pt x="22" y="69"/>
                  <a:pt x="23" y="68"/>
                </a:cubicBezTo>
                <a:cubicBezTo>
                  <a:pt x="23" y="68"/>
                  <a:pt x="23" y="68"/>
                  <a:pt x="23" y="68"/>
                </a:cubicBezTo>
                <a:cubicBezTo>
                  <a:pt x="24" y="67"/>
                  <a:pt x="25" y="66"/>
                  <a:pt x="25" y="64"/>
                </a:cubicBezTo>
                <a:cubicBezTo>
                  <a:pt x="25" y="63"/>
                  <a:pt x="24" y="62"/>
                  <a:pt x="23" y="61"/>
                </a:cubicBezTo>
                <a:cubicBezTo>
                  <a:pt x="23" y="61"/>
                  <a:pt x="23" y="61"/>
                  <a:pt x="23" y="61"/>
                </a:cubicBezTo>
                <a:cubicBezTo>
                  <a:pt x="22" y="60"/>
                  <a:pt x="21" y="59"/>
                  <a:pt x="19" y="59"/>
                </a:cubicBezTo>
                <a:cubicBezTo>
                  <a:pt x="18" y="59"/>
                  <a:pt x="16" y="60"/>
                  <a:pt x="15" y="61"/>
                </a:cubicBezTo>
                <a:cubicBezTo>
                  <a:pt x="15" y="61"/>
                  <a:pt x="15" y="61"/>
                  <a:pt x="15" y="61"/>
                </a:cubicBezTo>
                <a:cubicBezTo>
                  <a:pt x="15" y="62"/>
                  <a:pt x="14" y="63"/>
                  <a:pt x="14" y="64"/>
                </a:cubicBezTo>
                <a:cubicBezTo>
                  <a:pt x="14" y="66"/>
                  <a:pt x="15" y="67"/>
                  <a:pt x="15" y="68"/>
                </a:cubicBezTo>
                <a:close/>
                <a:moveTo>
                  <a:pt x="18" y="63"/>
                </a:moveTo>
                <a:cubicBezTo>
                  <a:pt x="18" y="63"/>
                  <a:pt x="18" y="63"/>
                  <a:pt x="18" y="63"/>
                </a:cubicBezTo>
                <a:cubicBezTo>
                  <a:pt x="18" y="63"/>
                  <a:pt x="19" y="63"/>
                  <a:pt x="19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1" y="64"/>
                  <a:pt x="21" y="64"/>
                  <a:pt x="21" y="64"/>
                </a:cubicBezTo>
                <a:cubicBezTo>
                  <a:pt x="21" y="65"/>
                  <a:pt x="21" y="65"/>
                  <a:pt x="20" y="66"/>
                </a:cubicBezTo>
                <a:cubicBezTo>
                  <a:pt x="20" y="66"/>
                  <a:pt x="20" y="66"/>
                  <a:pt x="20" y="66"/>
                </a:cubicBezTo>
                <a:cubicBezTo>
                  <a:pt x="20" y="66"/>
                  <a:pt x="20" y="66"/>
                  <a:pt x="19" y="66"/>
                </a:cubicBezTo>
                <a:cubicBezTo>
                  <a:pt x="19" y="66"/>
                  <a:pt x="18" y="66"/>
                  <a:pt x="18" y="66"/>
                </a:cubicBezTo>
                <a:cubicBezTo>
                  <a:pt x="18" y="66"/>
                  <a:pt x="18" y="66"/>
                  <a:pt x="18" y="66"/>
                </a:cubicBezTo>
                <a:cubicBezTo>
                  <a:pt x="18" y="65"/>
                  <a:pt x="18" y="65"/>
                  <a:pt x="18" y="64"/>
                </a:cubicBezTo>
                <a:cubicBezTo>
                  <a:pt x="18" y="64"/>
                  <a:pt x="18" y="64"/>
                  <a:pt x="18" y="63"/>
                </a:cubicBezTo>
                <a:close/>
                <a:moveTo>
                  <a:pt x="44" y="54"/>
                </a:moveTo>
                <a:cubicBezTo>
                  <a:pt x="44" y="54"/>
                  <a:pt x="44" y="54"/>
                  <a:pt x="44" y="54"/>
                </a:cubicBezTo>
                <a:cubicBezTo>
                  <a:pt x="45" y="55"/>
                  <a:pt x="47" y="56"/>
                  <a:pt x="48" y="56"/>
                </a:cubicBezTo>
                <a:cubicBezTo>
                  <a:pt x="50" y="56"/>
                  <a:pt x="51" y="55"/>
                  <a:pt x="52" y="54"/>
                </a:cubicBezTo>
                <a:cubicBezTo>
                  <a:pt x="52" y="54"/>
                  <a:pt x="52" y="54"/>
                  <a:pt x="52" y="54"/>
                </a:cubicBezTo>
                <a:cubicBezTo>
                  <a:pt x="53" y="53"/>
                  <a:pt x="54" y="52"/>
                  <a:pt x="54" y="50"/>
                </a:cubicBezTo>
                <a:cubicBezTo>
                  <a:pt x="54" y="49"/>
                  <a:pt x="53" y="47"/>
                  <a:pt x="52" y="46"/>
                </a:cubicBezTo>
                <a:cubicBezTo>
                  <a:pt x="52" y="46"/>
                  <a:pt x="52" y="46"/>
                  <a:pt x="52" y="46"/>
                </a:cubicBezTo>
                <a:cubicBezTo>
                  <a:pt x="51" y="45"/>
                  <a:pt x="50" y="45"/>
                  <a:pt x="48" y="45"/>
                </a:cubicBezTo>
                <a:cubicBezTo>
                  <a:pt x="47" y="45"/>
                  <a:pt x="45" y="45"/>
                  <a:pt x="44" y="46"/>
                </a:cubicBezTo>
                <a:cubicBezTo>
                  <a:pt x="44" y="46"/>
                  <a:pt x="44" y="46"/>
                  <a:pt x="44" y="46"/>
                </a:cubicBezTo>
                <a:cubicBezTo>
                  <a:pt x="44" y="47"/>
                  <a:pt x="43" y="49"/>
                  <a:pt x="43" y="50"/>
                </a:cubicBezTo>
                <a:cubicBezTo>
                  <a:pt x="43" y="52"/>
                  <a:pt x="44" y="53"/>
                  <a:pt x="44" y="54"/>
                </a:cubicBezTo>
                <a:cubicBezTo>
                  <a:pt x="44" y="54"/>
                  <a:pt x="44" y="54"/>
                  <a:pt x="44" y="54"/>
                </a:cubicBezTo>
                <a:close/>
                <a:moveTo>
                  <a:pt x="47" y="49"/>
                </a:moveTo>
                <a:cubicBezTo>
                  <a:pt x="47" y="49"/>
                  <a:pt x="47" y="49"/>
                  <a:pt x="47" y="49"/>
                </a:cubicBezTo>
                <a:cubicBezTo>
                  <a:pt x="47" y="49"/>
                  <a:pt x="47" y="49"/>
                  <a:pt x="47" y="49"/>
                </a:cubicBezTo>
                <a:cubicBezTo>
                  <a:pt x="47" y="49"/>
                  <a:pt x="48" y="49"/>
                  <a:pt x="48" y="49"/>
                </a:cubicBezTo>
                <a:cubicBezTo>
                  <a:pt x="49" y="49"/>
                  <a:pt x="49" y="49"/>
                  <a:pt x="49" y="49"/>
                </a:cubicBezTo>
                <a:cubicBezTo>
                  <a:pt x="49" y="49"/>
                  <a:pt x="49" y="49"/>
                  <a:pt x="49" y="49"/>
                </a:cubicBezTo>
                <a:cubicBezTo>
                  <a:pt x="50" y="49"/>
                  <a:pt x="50" y="50"/>
                  <a:pt x="50" y="50"/>
                </a:cubicBezTo>
                <a:cubicBezTo>
                  <a:pt x="50" y="51"/>
                  <a:pt x="50" y="51"/>
                  <a:pt x="49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49" y="52"/>
                  <a:pt x="49" y="52"/>
                  <a:pt x="48" y="52"/>
                </a:cubicBezTo>
                <a:cubicBezTo>
                  <a:pt x="48" y="52"/>
                  <a:pt x="47" y="52"/>
                  <a:pt x="47" y="51"/>
                </a:cubicBezTo>
                <a:cubicBezTo>
                  <a:pt x="47" y="51"/>
                  <a:pt x="47" y="51"/>
                  <a:pt x="47" y="51"/>
                </a:cubicBezTo>
                <a:cubicBezTo>
                  <a:pt x="47" y="51"/>
                  <a:pt x="47" y="51"/>
                  <a:pt x="47" y="50"/>
                </a:cubicBezTo>
                <a:cubicBezTo>
                  <a:pt x="47" y="50"/>
                  <a:pt x="47" y="49"/>
                  <a:pt x="47" y="49"/>
                </a:cubicBezTo>
                <a:close/>
                <a:moveTo>
                  <a:pt x="59" y="54"/>
                </a:moveTo>
                <a:cubicBezTo>
                  <a:pt x="59" y="54"/>
                  <a:pt x="59" y="54"/>
                  <a:pt x="59" y="54"/>
                </a:cubicBezTo>
                <a:cubicBezTo>
                  <a:pt x="60" y="55"/>
                  <a:pt x="61" y="56"/>
                  <a:pt x="63" y="56"/>
                </a:cubicBezTo>
                <a:cubicBezTo>
                  <a:pt x="64" y="56"/>
                  <a:pt x="66" y="55"/>
                  <a:pt x="67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3"/>
                  <a:pt x="68" y="52"/>
                  <a:pt x="68" y="50"/>
                </a:cubicBezTo>
                <a:cubicBezTo>
                  <a:pt x="68" y="49"/>
                  <a:pt x="68" y="47"/>
                  <a:pt x="67" y="46"/>
                </a:cubicBezTo>
                <a:cubicBezTo>
                  <a:pt x="66" y="45"/>
                  <a:pt x="64" y="45"/>
                  <a:pt x="63" y="45"/>
                </a:cubicBezTo>
                <a:cubicBezTo>
                  <a:pt x="61" y="45"/>
                  <a:pt x="60" y="45"/>
                  <a:pt x="59" y="46"/>
                </a:cubicBezTo>
                <a:cubicBezTo>
                  <a:pt x="58" y="47"/>
                  <a:pt x="57" y="49"/>
                  <a:pt x="57" y="50"/>
                </a:cubicBezTo>
                <a:cubicBezTo>
                  <a:pt x="57" y="52"/>
                  <a:pt x="58" y="53"/>
                  <a:pt x="59" y="54"/>
                </a:cubicBezTo>
                <a:cubicBezTo>
                  <a:pt x="59" y="54"/>
                  <a:pt x="59" y="54"/>
                  <a:pt x="59" y="54"/>
                </a:cubicBezTo>
                <a:close/>
                <a:moveTo>
                  <a:pt x="62" y="49"/>
                </a:moveTo>
                <a:cubicBezTo>
                  <a:pt x="62" y="49"/>
                  <a:pt x="62" y="49"/>
                  <a:pt x="62" y="49"/>
                </a:cubicBezTo>
                <a:cubicBezTo>
                  <a:pt x="62" y="49"/>
                  <a:pt x="62" y="49"/>
                  <a:pt x="62" y="49"/>
                </a:cubicBezTo>
                <a:cubicBezTo>
                  <a:pt x="62" y="49"/>
                  <a:pt x="62" y="49"/>
                  <a:pt x="63" y="49"/>
                </a:cubicBezTo>
                <a:cubicBezTo>
                  <a:pt x="63" y="49"/>
                  <a:pt x="64" y="49"/>
                  <a:pt x="64" y="49"/>
                </a:cubicBezTo>
                <a:cubicBezTo>
                  <a:pt x="64" y="49"/>
                  <a:pt x="64" y="49"/>
                  <a:pt x="64" y="49"/>
                </a:cubicBezTo>
                <a:cubicBezTo>
                  <a:pt x="64" y="49"/>
                  <a:pt x="64" y="50"/>
                  <a:pt x="64" y="50"/>
                </a:cubicBezTo>
                <a:cubicBezTo>
                  <a:pt x="64" y="51"/>
                  <a:pt x="64" y="51"/>
                  <a:pt x="64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64" y="52"/>
                  <a:pt x="63" y="52"/>
                  <a:pt x="63" y="52"/>
                </a:cubicBezTo>
                <a:cubicBezTo>
                  <a:pt x="62" y="52"/>
                  <a:pt x="62" y="52"/>
                  <a:pt x="62" y="51"/>
                </a:cubicBezTo>
                <a:cubicBezTo>
                  <a:pt x="62" y="51"/>
                  <a:pt x="62" y="51"/>
                  <a:pt x="62" y="51"/>
                </a:cubicBezTo>
                <a:cubicBezTo>
                  <a:pt x="61" y="51"/>
                  <a:pt x="61" y="51"/>
                  <a:pt x="61" y="50"/>
                </a:cubicBezTo>
                <a:cubicBezTo>
                  <a:pt x="61" y="50"/>
                  <a:pt x="61" y="49"/>
                  <a:pt x="62" y="49"/>
                </a:cubicBezTo>
                <a:close/>
              </a:path>
            </a:pathLst>
          </a:custGeom>
          <a:solidFill>
            <a:srgbClr val="FBE22D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389" name="Rectangle 53"/>
          <p:cNvSpPr>
            <a:spLocks noChangeArrowheads="1"/>
          </p:cNvSpPr>
          <p:nvPr/>
        </p:nvSpPr>
        <p:spPr bwMode="auto">
          <a:xfrm>
            <a:off x="1116013" y="3694113"/>
            <a:ext cx="287972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en-US" altLang="zh-CN" sz="1400" dirty="0">
                <a:solidFill>
                  <a:srgbClr val="FBE22D"/>
                </a:solidFill>
              </a:rPr>
              <a:t>Python</a:t>
            </a:r>
            <a:r>
              <a:rPr lang="zh-CN" altLang="en-US" sz="1400" dirty="0">
                <a:solidFill>
                  <a:srgbClr val="FBE22D"/>
                </a:solidFill>
              </a:rPr>
              <a:t>爬虫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390" name="Freeform 54"/>
          <p:cNvSpPr>
            <a:spLocks noEditPoints="1"/>
          </p:cNvSpPr>
          <p:nvPr/>
        </p:nvSpPr>
        <p:spPr bwMode="auto">
          <a:xfrm>
            <a:off x="827088" y="4186238"/>
            <a:ext cx="157162" cy="180975"/>
          </a:xfrm>
          <a:custGeom>
            <a:avLst/>
            <a:gdLst>
              <a:gd name="T0" fmla="*/ 14 w 72"/>
              <a:gd name="T1" fmla="*/ 49 h 84"/>
              <a:gd name="T2" fmla="*/ 21 w 72"/>
              <a:gd name="T3" fmla="*/ 49 h 84"/>
              <a:gd name="T4" fmla="*/ 18 w 72"/>
              <a:gd name="T5" fmla="*/ 60 h 84"/>
              <a:gd name="T6" fmla="*/ 14 w 72"/>
              <a:gd name="T7" fmla="*/ 63 h 84"/>
              <a:gd name="T8" fmla="*/ 21 w 72"/>
              <a:gd name="T9" fmla="*/ 63 h 84"/>
              <a:gd name="T10" fmla="*/ 18 w 72"/>
              <a:gd name="T11" fmla="*/ 33 h 84"/>
              <a:gd name="T12" fmla="*/ 14 w 72"/>
              <a:gd name="T13" fmla="*/ 36 h 84"/>
              <a:gd name="T14" fmla="*/ 21 w 72"/>
              <a:gd name="T15" fmla="*/ 36 h 84"/>
              <a:gd name="T16" fmla="*/ 69 w 72"/>
              <a:gd name="T17" fmla="*/ 13 h 84"/>
              <a:gd name="T18" fmla="*/ 60 w 72"/>
              <a:gd name="T19" fmla="*/ 13 h 84"/>
              <a:gd name="T20" fmla="*/ 58 w 72"/>
              <a:gd name="T21" fmla="*/ 10 h 84"/>
              <a:gd name="T22" fmla="*/ 45 w 72"/>
              <a:gd name="T23" fmla="*/ 4 h 84"/>
              <a:gd name="T24" fmla="*/ 27 w 72"/>
              <a:gd name="T25" fmla="*/ 4 h 84"/>
              <a:gd name="T26" fmla="*/ 14 w 72"/>
              <a:gd name="T27" fmla="*/ 10 h 84"/>
              <a:gd name="T28" fmla="*/ 12 w 72"/>
              <a:gd name="T29" fmla="*/ 13 h 84"/>
              <a:gd name="T30" fmla="*/ 0 w 72"/>
              <a:gd name="T31" fmla="*/ 16 h 84"/>
              <a:gd name="T32" fmla="*/ 3 w 72"/>
              <a:gd name="T33" fmla="*/ 84 h 84"/>
              <a:gd name="T34" fmla="*/ 72 w 72"/>
              <a:gd name="T35" fmla="*/ 81 h 84"/>
              <a:gd name="T36" fmla="*/ 69 w 72"/>
              <a:gd name="T37" fmla="*/ 13 h 84"/>
              <a:gd name="T38" fmla="*/ 30 w 72"/>
              <a:gd name="T39" fmla="*/ 6 h 84"/>
              <a:gd name="T40" fmla="*/ 42 w 72"/>
              <a:gd name="T41" fmla="*/ 6 h 84"/>
              <a:gd name="T42" fmla="*/ 28 w 72"/>
              <a:gd name="T43" fmla="*/ 10 h 84"/>
              <a:gd name="T44" fmla="*/ 16 w 72"/>
              <a:gd name="T45" fmla="*/ 13 h 84"/>
              <a:gd name="T46" fmla="*/ 56 w 72"/>
              <a:gd name="T47" fmla="*/ 13 h 84"/>
              <a:gd name="T48" fmla="*/ 16 w 72"/>
              <a:gd name="T49" fmla="*/ 19 h 84"/>
              <a:gd name="T50" fmla="*/ 66 w 72"/>
              <a:gd name="T51" fmla="*/ 78 h 84"/>
              <a:gd name="T52" fmla="*/ 7 w 72"/>
              <a:gd name="T53" fmla="*/ 78 h 84"/>
              <a:gd name="T54" fmla="*/ 12 w 72"/>
              <a:gd name="T55" fmla="*/ 19 h 84"/>
              <a:gd name="T56" fmla="*/ 14 w 72"/>
              <a:gd name="T57" fmla="*/ 23 h 84"/>
              <a:gd name="T58" fmla="*/ 60 w 72"/>
              <a:gd name="T59" fmla="*/ 21 h 84"/>
              <a:gd name="T60" fmla="*/ 66 w 72"/>
              <a:gd name="T61" fmla="*/ 19 h 84"/>
              <a:gd name="T62" fmla="*/ 54 w 72"/>
              <a:gd name="T63" fmla="*/ 34 h 84"/>
              <a:gd name="T64" fmla="*/ 27 w 72"/>
              <a:gd name="T65" fmla="*/ 34 h 84"/>
              <a:gd name="T66" fmla="*/ 27 w 72"/>
              <a:gd name="T67" fmla="*/ 38 h 84"/>
              <a:gd name="T68" fmla="*/ 56 w 72"/>
              <a:gd name="T69" fmla="*/ 36 h 84"/>
              <a:gd name="T70" fmla="*/ 54 w 72"/>
              <a:gd name="T71" fmla="*/ 61 h 84"/>
              <a:gd name="T72" fmla="*/ 27 w 72"/>
              <a:gd name="T73" fmla="*/ 61 h 84"/>
              <a:gd name="T74" fmla="*/ 27 w 72"/>
              <a:gd name="T75" fmla="*/ 65 h 84"/>
              <a:gd name="T76" fmla="*/ 56 w 72"/>
              <a:gd name="T77" fmla="*/ 63 h 84"/>
              <a:gd name="T78" fmla="*/ 54 w 72"/>
              <a:gd name="T79" fmla="*/ 48 h 84"/>
              <a:gd name="T80" fmla="*/ 27 w 72"/>
              <a:gd name="T81" fmla="*/ 48 h 84"/>
              <a:gd name="T82" fmla="*/ 27 w 72"/>
              <a:gd name="T83" fmla="*/ 51 h 84"/>
              <a:gd name="T84" fmla="*/ 56 w 72"/>
              <a:gd name="T85" fmla="*/ 49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2" h="84">
                <a:moveTo>
                  <a:pt x="18" y="46"/>
                </a:moveTo>
                <a:cubicBezTo>
                  <a:pt x="16" y="46"/>
                  <a:pt x="14" y="48"/>
                  <a:pt x="14" y="49"/>
                </a:cubicBezTo>
                <a:cubicBezTo>
                  <a:pt x="14" y="51"/>
                  <a:pt x="16" y="53"/>
                  <a:pt x="18" y="53"/>
                </a:cubicBezTo>
                <a:cubicBezTo>
                  <a:pt x="19" y="53"/>
                  <a:pt x="21" y="51"/>
                  <a:pt x="21" y="49"/>
                </a:cubicBezTo>
                <a:cubicBezTo>
                  <a:pt x="21" y="48"/>
                  <a:pt x="19" y="46"/>
                  <a:pt x="18" y="46"/>
                </a:cubicBezTo>
                <a:close/>
                <a:moveTo>
                  <a:pt x="18" y="60"/>
                </a:moveTo>
                <a:cubicBezTo>
                  <a:pt x="18" y="60"/>
                  <a:pt x="18" y="60"/>
                  <a:pt x="18" y="60"/>
                </a:cubicBezTo>
                <a:cubicBezTo>
                  <a:pt x="16" y="60"/>
                  <a:pt x="14" y="61"/>
                  <a:pt x="14" y="63"/>
                </a:cubicBezTo>
                <a:cubicBezTo>
                  <a:pt x="14" y="65"/>
                  <a:pt x="16" y="66"/>
                  <a:pt x="18" y="66"/>
                </a:cubicBezTo>
                <a:cubicBezTo>
                  <a:pt x="19" y="66"/>
                  <a:pt x="21" y="65"/>
                  <a:pt x="21" y="63"/>
                </a:cubicBezTo>
                <a:cubicBezTo>
                  <a:pt x="21" y="61"/>
                  <a:pt x="19" y="60"/>
                  <a:pt x="18" y="60"/>
                </a:cubicBezTo>
                <a:close/>
                <a:moveTo>
                  <a:pt x="18" y="33"/>
                </a:moveTo>
                <a:cubicBezTo>
                  <a:pt x="18" y="33"/>
                  <a:pt x="18" y="33"/>
                  <a:pt x="18" y="33"/>
                </a:cubicBezTo>
                <a:cubicBezTo>
                  <a:pt x="16" y="33"/>
                  <a:pt x="14" y="34"/>
                  <a:pt x="14" y="36"/>
                </a:cubicBezTo>
                <a:cubicBezTo>
                  <a:pt x="14" y="38"/>
                  <a:pt x="16" y="39"/>
                  <a:pt x="18" y="39"/>
                </a:cubicBezTo>
                <a:cubicBezTo>
                  <a:pt x="19" y="39"/>
                  <a:pt x="21" y="38"/>
                  <a:pt x="21" y="36"/>
                </a:cubicBezTo>
                <a:cubicBezTo>
                  <a:pt x="21" y="34"/>
                  <a:pt x="19" y="33"/>
                  <a:pt x="18" y="33"/>
                </a:cubicBezTo>
                <a:close/>
                <a:moveTo>
                  <a:pt x="69" y="13"/>
                </a:moveTo>
                <a:cubicBezTo>
                  <a:pt x="69" y="13"/>
                  <a:pt x="69" y="13"/>
                  <a:pt x="69" y="13"/>
                </a:cubicBezTo>
                <a:cubicBezTo>
                  <a:pt x="60" y="13"/>
                  <a:pt x="60" y="13"/>
                  <a:pt x="60" y="13"/>
                </a:cubicBezTo>
                <a:cubicBezTo>
                  <a:pt x="60" y="11"/>
                  <a:pt x="60" y="11"/>
                  <a:pt x="60" y="11"/>
                </a:cubicBezTo>
                <a:cubicBezTo>
                  <a:pt x="60" y="10"/>
                  <a:pt x="59" y="10"/>
                  <a:pt x="58" y="10"/>
                </a:cubicBezTo>
                <a:cubicBezTo>
                  <a:pt x="48" y="10"/>
                  <a:pt x="48" y="10"/>
                  <a:pt x="48" y="10"/>
                </a:cubicBezTo>
                <a:cubicBezTo>
                  <a:pt x="47" y="7"/>
                  <a:pt x="46" y="5"/>
                  <a:pt x="45" y="4"/>
                </a:cubicBezTo>
                <a:cubicBezTo>
                  <a:pt x="43" y="1"/>
                  <a:pt x="39" y="0"/>
                  <a:pt x="36" y="0"/>
                </a:cubicBezTo>
                <a:cubicBezTo>
                  <a:pt x="33" y="0"/>
                  <a:pt x="30" y="1"/>
                  <a:pt x="27" y="4"/>
                </a:cubicBezTo>
                <a:cubicBezTo>
                  <a:pt x="26" y="5"/>
                  <a:pt x="25" y="7"/>
                  <a:pt x="2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3" y="10"/>
                  <a:pt x="12" y="10"/>
                  <a:pt x="12" y="11"/>
                </a:cubicBezTo>
                <a:cubicBezTo>
                  <a:pt x="12" y="13"/>
                  <a:pt x="12" y="13"/>
                  <a:pt x="12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2" y="13"/>
                  <a:pt x="0" y="15"/>
                  <a:pt x="0" y="16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82"/>
                  <a:pt x="2" y="84"/>
                  <a:pt x="3" y="84"/>
                </a:cubicBezTo>
                <a:cubicBezTo>
                  <a:pt x="69" y="84"/>
                  <a:pt x="69" y="84"/>
                  <a:pt x="69" y="84"/>
                </a:cubicBezTo>
                <a:cubicBezTo>
                  <a:pt x="70" y="84"/>
                  <a:pt x="72" y="82"/>
                  <a:pt x="72" y="81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15"/>
                  <a:pt x="70" y="13"/>
                  <a:pt x="69" y="13"/>
                </a:cubicBezTo>
                <a:close/>
                <a:moveTo>
                  <a:pt x="30" y="6"/>
                </a:moveTo>
                <a:cubicBezTo>
                  <a:pt x="30" y="6"/>
                  <a:pt x="30" y="6"/>
                  <a:pt x="30" y="6"/>
                </a:cubicBezTo>
                <a:cubicBezTo>
                  <a:pt x="31" y="5"/>
                  <a:pt x="34" y="4"/>
                  <a:pt x="36" y="4"/>
                </a:cubicBezTo>
                <a:cubicBezTo>
                  <a:pt x="38" y="4"/>
                  <a:pt x="41" y="5"/>
                  <a:pt x="42" y="6"/>
                </a:cubicBezTo>
                <a:cubicBezTo>
                  <a:pt x="43" y="7"/>
                  <a:pt x="44" y="8"/>
                  <a:pt x="44" y="10"/>
                </a:cubicBezTo>
                <a:cubicBezTo>
                  <a:pt x="28" y="10"/>
                  <a:pt x="28" y="10"/>
                  <a:pt x="28" y="10"/>
                </a:cubicBezTo>
                <a:cubicBezTo>
                  <a:pt x="28" y="8"/>
                  <a:pt x="29" y="7"/>
                  <a:pt x="30" y="6"/>
                </a:cubicBezTo>
                <a:close/>
                <a:moveTo>
                  <a:pt x="16" y="13"/>
                </a:moveTo>
                <a:cubicBezTo>
                  <a:pt x="16" y="13"/>
                  <a:pt x="16" y="13"/>
                  <a:pt x="16" y="13"/>
                </a:cubicBezTo>
                <a:cubicBezTo>
                  <a:pt x="56" y="13"/>
                  <a:pt x="56" y="13"/>
                  <a:pt x="56" y="13"/>
                </a:cubicBezTo>
                <a:cubicBezTo>
                  <a:pt x="56" y="19"/>
                  <a:pt x="56" y="19"/>
                  <a:pt x="56" y="19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13"/>
                  <a:pt x="16" y="13"/>
                  <a:pt x="16" y="13"/>
                </a:cubicBezTo>
                <a:close/>
                <a:moveTo>
                  <a:pt x="66" y="78"/>
                </a:moveTo>
                <a:cubicBezTo>
                  <a:pt x="66" y="78"/>
                  <a:pt x="66" y="78"/>
                  <a:pt x="66" y="78"/>
                </a:cubicBezTo>
                <a:cubicBezTo>
                  <a:pt x="7" y="78"/>
                  <a:pt x="7" y="78"/>
                  <a:pt x="7" y="78"/>
                </a:cubicBezTo>
                <a:cubicBezTo>
                  <a:pt x="7" y="19"/>
                  <a:pt x="7" y="19"/>
                  <a:pt x="7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21"/>
                  <a:pt x="12" y="21"/>
                  <a:pt x="12" y="21"/>
                </a:cubicBezTo>
                <a:cubicBezTo>
                  <a:pt x="12" y="22"/>
                  <a:pt x="13" y="23"/>
                  <a:pt x="14" y="23"/>
                </a:cubicBezTo>
                <a:cubicBezTo>
                  <a:pt x="58" y="23"/>
                  <a:pt x="58" y="23"/>
                  <a:pt x="58" y="23"/>
                </a:cubicBezTo>
                <a:cubicBezTo>
                  <a:pt x="59" y="23"/>
                  <a:pt x="60" y="22"/>
                  <a:pt x="60" y="21"/>
                </a:cubicBezTo>
                <a:cubicBezTo>
                  <a:pt x="60" y="19"/>
                  <a:pt x="60" y="19"/>
                  <a:pt x="60" y="19"/>
                </a:cubicBezTo>
                <a:cubicBezTo>
                  <a:pt x="66" y="19"/>
                  <a:pt x="66" y="19"/>
                  <a:pt x="66" y="19"/>
                </a:cubicBezTo>
                <a:cubicBezTo>
                  <a:pt x="66" y="78"/>
                  <a:pt x="66" y="78"/>
                  <a:pt x="66" y="78"/>
                </a:cubicBezTo>
                <a:close/>
                <a:moveTo>
                  <a:pt x="54" y="34"/>
                </a:moveTo>
                <a:cubicBezTo>
                  <a:pt x="54" y="34"/>
                  <a:pt x="54" y="34"/>
                  <a:pt x="54" y="34"/>
                </a:cubicBezTo>
                <a:cubicBezTo>
                  <a:pt x="27" y="34"/>
                  <a:pt x="27" y="34"/>
                  <a:pt x="27" y="34"/>
                </a:cubicBezTo>
                <a:cubicBezTo>
                  <a:pt x="26" y="34"/>
                  <a:pt x="25" y="35"/>
                  <a:pt x="25" y="36"/>
                </a:cubicBezTo>
                <a:cubicBezTo>
                  <a:pt x="25" y="37"/>
                  <a:pt x="26" y="38"/>
                  <a:pt x="27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5" y="38"/>
                  <a:pt x="56" y="37"/>
                  <a:pt x="56" y="36"/>
                </a:cubicBezTo>
                <a:cubicBezTo>
                  <a:pt x="56" y="35"/>
                  <a:pt x="55" y="34"/>
                  <a:pt x="54" y="34"/>
                </a:cubicBezTo>
                <a:close/>
                <a:moveTo>
                  <a:pt x="54" y="61"/>
                </a:moveTo>
                <a:cubicBezTo>
                  <a:pt x="54" y="61"/>
                  <a:pt x="54" y="61"/>
                  <a:pt x="54" y="61"/>
                </a:cubicBezTo>
                <a:cubicBezTo>
                  <a:pt x="27" y="61"/>
                  <a:pt x="27" y="61"/>
                  <a:pt x="27" y="61"/>
                </a:cubicBezTo>
                <a:cubicBezTo>
                  <a:pt x="26" y="61"/>
                  <a:pt x="25" y="62"/>
                  <a:pt x="25" y="63"/>
                </a:cubicBezTo>
                <a:cubicBezTo>
                  <a:pt x="25" y="64"/>
                  <a:pt x="26" y="65"/>
                  <a:pt x="27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5" y="65"/>
                  <a:pt x="56" y="64"/>
                  <a:pt x="56" y="63"/>
                </a:cubicBezTo>
                <a:cubicBezTo>
                  <a:pt x="56" y="62"/>
                  <a:pt x="55" y="61"/>
                  <a:pt x="54" y="61"/>
                </a:cubicBezTo>
                <a:close/>
                <a:moveTo>
                  <a:pt x="54" y="48"/>
                </a:moveTo>
                <a:cubicBezTo>
                  <a:pt x="54" y="48"/>
                  <a:pt x="54" y="48"/>
                  <a:pt x="54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26" y="48"/>
                  <a:pt x="25" y="48"/>
                  <a:pt x="25" y="49"/>
                </a:cubicBezTo>
                <a:cubicBezTo>
                  <a:pt x="25" y="51"/>
                  <a:pt x="26" y="51"/>
                  <a:pt x="27" y="51"/>
                </a:cubicBezTo>
                <a:cubicBezTo>
                  <a:pt x="54" y="51"/>
                  <a:pt x="54" y="51"/>
                  <a:pt x="54" y="51"/>
                </a:cubicBezTo>
                <a:cubicBezTo>
                  <a:pt x="55" y="51"/>
                  <a:pt x="56" y="51"/>
                  <a:pt x="56" y="49"/>
                </a:cubicBezTo>
                <a:cubicBezTo>
                  <a:pt x="56" y="48"/>
                  <a:pt x="55" y="48"/>
                  <a:pt x="54" y="48"/>
                </a:cubicBezTo>
                <a:close/>
              </a:path>
            </a:pathLst>
          </a:custGeom>
          <a:solidFill>
            <a:srgbClr val="EA5514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391" name="Rectangle 55"/>
          <p:cNvSpPr>
            <a:spLocks noChangeArrowheads="1"/>
          </p:cNvSpPr>
          <p:nvPr/>
        </p:nvSpPr>
        <p:spPr bwMode="auto">
          <a:xfrm>
            <a:off x="1116013" y="4140200"/>
            <a:ext cx="287972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400" dirty="0">
                <a:solidFill>
                  <a:srgbClr val="EA5514"/>
                </a:solidFill>
              </a:rPr>
              <a:t>运行环境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6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04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7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实验总结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22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43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1434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143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143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43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433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43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43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43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43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143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143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143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143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3" dur="500" fill="hold"/>
                                            <p:tgtEl>
                                              <p:spTgt spid="143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4" dur="500" fill="hold"/>
                                            <p:tgtEl>
                                              <p:spTgt spid="143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 p14:presetBounceEnd="5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 p14:presetBounceEnd="5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143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500" fill="hold"/>
                                            <p:tgtEl>
                                              <p:spTgt spid="143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2" fill="hold" grpId="0" nodeType="withEffect" p14:presetBounceEnd="5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143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0" dur="500" fill="hold"/>
                                            <p:tgtEl>
                                              <p:spTgt spid="143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grpId="0" nodeType="withEffect" p14:presetBounceEnd="5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3" dur="500" fill="hold"/>
                                            <p:tgtEl>
                                              <p:spTgt spid="143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4" dur="500" fill="hold"/>
                                            <p:tgtEl>
                                              <p:spTgt spid="143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 p14:presetBounceEnd="5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7" dur="500" fill="hold"/>
                                            <p:tgtEl>
                                              <p:spTgt spid="143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8" dur="500" fill="hold"/>
                                            <p:tgtEl>
                                              <p:spTgt spid="143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2" fill="hold" grpId="0" nodeType="withEffect" p14:presetBounceEnd="5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1" dur="500" fill="hold"/>
                                            <p:tgtEl>
                                              <p:spTgt spid="143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2" dur="500" fill="hold"/>
                                            <p:tgtEl>
                                              <p:spTgt spid="143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4" fill="hold" grpId="0" nodeType="withEffect" p14:presetBounceEnd="5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5" dur="500" fill="hold"/>
                                            <p:tgtEl>
                                              <p:spTgt spid="143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6" dur="500" fill="hold"/>
                                            <p:tgtEl>
                                              <p:spTgt spid="143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300" fill="hold"/>
                                            <p:tgtEl>
                                              <p:spTgt spid="143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300" fill="hold"/>
                                            <p:tgtEl>
                                              <p:spTgt spid="143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300"/>
                                            <p:tgtEl>
                                              <p:spTgt spid="143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93" dur="150" fill="hold"/>
                                            <p:tgtEl>
                                              <p:spTgt spid="1437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300" fill="hold"/>
                                            <p:tgtEl>
                                              <p:spTgt spid="143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300" fill="hold"/>
                                            <p:tgtEl>
                                              <p:spTgt spid="143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300"/>
                                            <p:tgtEl>
                                              <p:spTgt spid="143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100" dur="150" fill="hold"/>
                                            <p:tgtEl>
                                              <p:spTgt spid="143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300" fill="hold"/>
                                            <p:tgtEl>
                                              <p:spTgt spid="143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300" fill="hold"/>
                                            <p:tgtEl>
                                              <p:spTgt spid="143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300"/>
                                            <p:tgtEl>
                                              <p:spTgt spid="143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6" presetClass="emph" presetSubtype="0" autoRev="1" fill="hold" grpId="1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Scale>
                                          <p:cBhvr>
                                            <p:cTn id="107" dur="150" fill="hold"/>
                                            <p:tgtEl>
                                              <p:spTgt spid="143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300" fill="hold"/>
                                            <p:tgtEl>
                                              <p:spTgt spid="143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300" fill="hold"/>
                                            <p:tgtEl>
                                              <p:spTgt spid="143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300"/>
                                            <p:tgtEl>
                                              <p:spTgt spid="143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114" dur="150" fill="hold"/>
                                            <p:tgtEl>
                                              <p:spTgt spid="143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300" fill="hold"/>
                                            <p:tgtEl>
                                              <p:spTgt spid="143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300" fill="hold"/>
                                            <p:tgtEl>
                                              <p:spTgt spid="143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300"/>
                                            <p:tgtEl>
                                              <p:spTgt spid="143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6" presetClass="emph" presetSubtype="0" autoRev="1" fill="hold" grpId="1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animScale>
                                          <p:cBhvr>
                                            <p:cTn id="121" dur="150" fill="hold"/>
                                            <p:tgtEl>
                                              <p:spTgt spid="1435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2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4" dur="300" fill="hold"/>
                                            <p:tgtEl>
                                              <p:spTgt spid="143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5" dur="300" fill="hold"/>
                                            <p:tgtEl>
                                              <p:spTgt spid="143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6" dur="300"/>
                                            <p:tgtEl>
                                              <p:spTgt spid="143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6" presetClass="emph" presetSubtype="0" autoRev="1" fill="hold" grpId="1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Scale>
                                          <p:cBhvr>
                                            <p:cTn id="128" dur="150" fill="hold"/>
                                            <p:tgtEl>
                                              <p:spTgt spid="1436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9" presetID="53" presetClass="entr" presetSubtype="16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1" dur="300" fill="hold"/>
                                            <p:tgtEl>
                                              <p:spTgt spid="143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2" dur="300" fill="hold"/>
                                            <p:tgtEl>
                                              <p:spTgt spid="143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3" dur="300"/>
                                            <p:tgtEl>
                                              <p:spTgt spid="143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6" presetClass="emph" presetSubtype="0" autoRev="1" fill="hold" grpId="1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135" dur="150" fill="hold"/>
                                            <p:tgtEl>
                                              <p:spTgt spid="1436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6" presetID="53" presetClass="entr" presetSubtype="16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8" dur="300" fill="hold"/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9" dur="300" fill="hold"/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0" dur="300"/>
                                            <p:tgtEl>
                                              <p:spTgt spid="143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6" presetClass="emph" presetSubtype="0" autoRev="1" fill="hold" grpId="1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Scale>
                                          <p:cBhvr>
                                            <p:cTn id="142" dur="150" fill="hold"/>
                                            <p:tgtEl>
                                              <p:spTgt spid="1436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300" fill="hold"/>
                                            <p:tgtEl>
                                              <p:spTgt spid="143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300" fill="hold"/>
                                            <p:tgtEl>
                                              <p:spTgt spid="143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300"/>
                                            <p:tgtEl>
                                              <p:spTgt spid="143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6" presetClass="emph" presetSubtype="0" autoRev="1" fill="hold" grpId="1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animScale>
                                          <p:cBhvr>
                                            <p:cTn id="149" dur="150" fill="hold"/>
                                            <p:tgtEl>
                                              <p:spTgt spid="1435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0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2" dur="300" fill="hold"/>
                                            <p:tgtEl>
                                              <p:spTgt spid="143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3" dur="300" fill="hold"/>
                                            <p:tgtEl>
                                              <p:spTgt spid="143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4" dur="300"/>
                                            <p:tgtEl>
                                              <p:spTgt spid="143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5" presetID="6" presetClass="emph" presetSubtype="0" autoRev="1" fill="hold" grpId="1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Scale>
                                          <p:cBhvr>
                                            <p:cTn id="156" dur="150" fill="hold"/>
                                            <p:tgtEl>
                                              <p:spTgt spid="1436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7" presetID="53" presetClass="entr" presetSubtype="16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9" dur="300" fill="hold"/>
                                            <p:tgtEl>
                                              <p:spTgt spid="143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0" dur="300" fill="hold"/>
                                            <p:tgtEl>
                                              <p:spTgt spid="143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1" dur="300"/>
                                            <p:tgtEl>
                                              <p:spTgt spid="143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2" presetID="6" presetClass="emph" presetSubtype="0" autoRev="1" fill="hold" grpId="1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163" dur="150" fill="hold"/>
                                            <p:tgtEl>
                                              <p:spTgt spid="1436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4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6" dur="300" fill="hold"/>
                                            <p:tgtEl>
                                              <p:spTgt spid="143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7" dur="300" fill="hold"/>
                                            <p:tgtEl>
                                              <p:spTgt spid="143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8" dur="300"/>
                                            <p:tgtEl>
                                              <p:spTgt spid="143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9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170" dur="150" fill="hold"/>
                                            <p:tgtEl>
                                              <p:spTgt spid="1435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1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3" dur="300" fill="hold"/>
                                            <p:tgtEl>
                                              <p:spTgt spid="143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4" dur="300" fill="hold"/>
                                            <p:tgtEl>
                                              <p:spTgt spid="143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5" dur="300"/>
                                            <p:tgtEl>
                                              <p:spTgt spid="143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6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177" dur="150" fill="hold"/>
                                            <p:tgtEl>
                                              <p:spTgt spid="1436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8" presetID="53" presetClass="entr" presetSubtype="16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0" dur="300" fill="hold"/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1" dur="300" fill="hold"/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2" dur="300"/>
                                            <p:tgtEl>
                                              <p:spTgt spid="143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3" presetID="6" presetClass="emph" presetSubtype="0" autoRev="1" fill="hold" grpId="1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184" dur="150" fill="hold"/>
                                            <p:tgtEl>
                                              <p:spTgt spid="1436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5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7" dur="300" fill="hold"/>
                                            <p:tgtEl>
                                              <p:spTgt spid="143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300" fill="hold"/>
                                            <p:tgtEl>
                                              <p:spTgt spid="143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9" dur="300"/>
                                            <p:tgtEl>
                                              <p:spTgt spid="143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0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191" dur="150" fill="hold"/>
                                            <p:tgtEl>
                                              <p:spTgt spid="1436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2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4" dur="300" fill="hold"/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5" dur="300" fill="hold"/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6" dur="300"/>
                                            <p:tgtEl>
                                              <p:spTgt spid="143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7" presetID="6" presetClass="emph" presetSubtype="0" autoRev="1" fill="hold" grpId="1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Scale>
                                          <p:cBhvr>
                                            <p:cTn id="198" dur="150" fill="hold"/>
                                            <p:tgtEl>
                                              <p:spTgt spid="1436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342" grpId="0" animBg="1"/>
          <p:bldP spid="14342" grpId="1" animBg="1"/>
          <p:bldP spid="14339" grpId="0" animBg="1"/>
          <p:bldP spid="14339" grpId="1" animBg="1"/>
          <p:bldP spid="14340" grpId="0" animBg="1"/>
          <p:bldP spid="14340" grpId="1" animBg="1"/>
          <p:bldP spid="14341" grpId="0" animBg="1"/>
          <p:bldP spid="14341" grpId="1" animBg="1"/>
          <p:bldP spid="14357" grpId="0" animBg="1"/>
          <p:bldP spid="14357" grpId="1" animBg="1"/>
          <p:bldP spid="14358" grpId="0" animBg="1"/>
          <p:bldP spid="14358" grpId="1" animBg="1"/>
          <p:bldP spid="14359" grpId="0" animBg="1"/>
          <p:bldP spid="14359" grpId="1" animBg="1"/>
          <p:bldP spid="14360" grpId="0" animBg="1"/>
          <p:bldP spid="14360" grpId="1" animBg="1"/>
          <p:bldP spid="14361" grpId="0" animBg="1"/>
          <p:bldP spid="14361" grpId="1" animBg="1"/>
          <p:bldP spid="14362" grpId="0" animBg="1"/>
          <p:bldP spid="14362" grpId="1" animBg="1"/>
          <p:bldP spid="14363" grpId="0" animBg="1"/>
          <p:bldP spid="14363" grpId="1" animBg="1"/>
          <p:bldP spid="14364" grpId="0" animBg="1"/>
          <p:bldP spid="14364" grpId="1" animBg="1"/>
          <p:bldP spid="14365" grpId="0" animBg="1"/>
          <p:bldP spid="14365" grpId="1" animBg="1"/>
          <p:bldP spid="14366" grpId="0" animBg="1"/>
          <p:bldP spid="14366" grpId="1" animBg="1"/>
          <p:bldP spid="14367" grpId="0" animBg="1"/>
          <p:bldP spid="14367" grpId="1" animBg="1"/>
          <p:bldP spid="14368" grpId="0" animBg="1"/>
          <p:bldP spid="14368" grpId="1" animBg="1"/>
          <p:bldP spid="14369" grpId="0" animBg="1"/>
          <p:bldP spid="14370" grpId="0" animBg="1"/>
          <p:bldP spid="14370" grpId="1" animBg="1"/>
          <p:bldP spid="14371" grpId="0" animBg="1"/>
          <p:bldP spid="14371" grpId="1" animBg="1"/>
          <p:bldP spid="14372" grpId="0" animBg="1"/>
          <p:bldP spid="14372" grpId="1" animBg="1"/>
          <p:bldP spid="14373" grpId="0" animBg="1"/>
          <p:bldP spid="14373" grpId="1" animBg="1"/>
          <p:bldP spid="14382" grpId="0"/>
          <p:bldP spid="14383" grpId="0"/>
          <p:bldP spid="14384" grpId="0" animBg="1"/>
          <p:bldP spid="14385" grpId="0"/>
          <p:bldP spid="14386" grpId="0" animBg="1"/>
          <p:bldP spid="14387" grpId="0"/>
          <p:bldP spid="14388" grpId="0" animBg="1"/>
          <p:bldP spid="14389" grpId="0"/>
          <p:bldP spid="14390" grpId="0" animBg="1"/>
          <p:bldP spid="14391" grpId="0"/>
          <p:bldP spid="56" grpId="0"/>
          <p:bldP spid="56" grpId="1"/>
          <p:bldP spid="5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43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1434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143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143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43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433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43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43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43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43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43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43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43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43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43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43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143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143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143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43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143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143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143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43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2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 fill="hold"/>
                                            <p:tgtEl>
                                              <p:spTgt spid="143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143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143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43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300" fill="hold"/>
                                            <p:tgtEl>
                                              <p:spTgt spid="143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300" fill="hold"/>
                                            <p:tgtEl>
                                              <p:spTgt spid="143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300"/>
                                            <p:tgtEl>
                                              <p:spTgt spid="143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6" presetClass="emph" presetSubtype="0" autoRev="1" fill="hold" grpId="1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animScale>
                                          <p:cBhvr>
                                            <p:cTn id="93" dur="150" fill="hold"/>
                                            <p:tgtEl>
                                              <p:spTgt spid="1437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300" fill="hold"/>
                                            <p:tgtEl>
                                              <p:spTgt spid="143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300" fill="hold"/>
                                            <p:tgtEl>
                                              <p:spTgt spid="143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300"/>
                                            <p:tgtEl>
                                              <p:spTgt spid="143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100" dur="150" fill="hold"/>
                                            <p:tgtEl>
                                              <p:spTgt spid="143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300" fill="hold"/>
                                            <p:tgtEl>
                                              <p:spTgt spid="143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300" fill="hold"/>
                                            <p:tgtEl>
                                              <p:spTgt spid="143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300"/>
                                            <p:tgtEl>
                                              <p:spTgt spid="143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6" presetClass="emph" presetSubtype="0" autoRev="1" fill="hold" grpId="1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Scale>
                                          <p:cBhvr>
                                            <p:cTn id="107" dur="150" fill="hold"/>
                                            <p:tgtEl>
                                              <p:spTgt spid="143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300" fill="hold"/>
                                            <p:tgtEl>
                                              <p:spTgt spid="143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300" fill="hold"/>
                                            <p:tgtEl>
                                              <p:spTgt spid="143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300"/>
                                            <p:tgtEl>
                                              <p:spTgt spid="143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114" dur="150" fill="hold"/>
                                            <p:tgtEl>
                                              <p:spTgt spid="143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300" fill="hold"/>
                                            <p:tgtEl>
                                              <p:spTgt spid="143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300" fill="hold"/>
                                            <p:tgtEl>
                                              <p:spTgt spid="143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300"/>
                                            <p:tgtEl>
                                              <p:spTgt spid="143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6" presetClass="emph" presetSubtype="0" autoRev="1" fill="hold" grpId="1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animScale>
                                          <p:cBhvr>
                                            <p:cTn id="121" dur="150" fill="hold"/>
                                            <p:tgtEl>
                                              <p:spTgt spid="1435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2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4" dur="300" fill="hold"/>
                                            <p:tgtEl>
                                              <p:spTgt spid="143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5" dur="300" fill="hold"/>
                                            <p:tgtEl>
                                              <p:spTgt spid="143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6" dur="300"/>
                                            <p:tgtEl>
                                              <p:spTgt spid="143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6" presetClass="emph" presetSubtype="0" autoRev="1" fill="hold" grpId="1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Scale>
                                          <p:cBhvr>
                                            <p:cTn id="128" dur="150" fill="hold"/>
                                            <p:tgtEl>
                                              <p:spTgt spid="1436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9" presetID="53" presetClass="entr" presetSubtype="16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1" dur="300" fill="hold"/>
                                            <p:tgtEl>
                                              <p:spTgt spid="143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2" dur="300" fill="hold"/>
                                            <p:tgtEl>
                                              <p:spTgt spid="143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3" dur="300"/>
                                            <p:tgtEl>
                                              <p:spTgt spid="143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6" presetClass="emph" presetSubtype="0" autoRev="1" fill="hold" grpId="1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135" dur="150" fill="hold"/>
                                            <p:tgtEl>
                                              <p:spTgt spid="1436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6" presetID="53" presetClass="entr" presetSubtype="16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8" dur="300" fill="hold"/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9" dur="300" fill="hold"/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0" dur="300"/>
                                            <p:tgtEl>
                                              <p:spTgt spid="143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6" presetClass="emph" presetSubtype="0" autoRev="1" fill="hold" grpId="1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Scale>
                                          <p:cBhvr>
                                            <p:cTn id="142" dur="150" fill="hold"/>
                                            <p:tgtEl>
                                              <p:spTgt spid="1436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300" fill="hold"/>
                                            <p:tgtEl>
                                              <p:spTgt spid="143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300" fill="hold"/>
                                            <p:tgtEl>
                                              <p:spTgt spid="143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300"/>
                                            <p:tgtEl>
                                              <p:spTgt spid="143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6" presetClass="emph" presetSubtype="0" autoRev="1" fill="hold" grpId="1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animScale>
                                          <p:cBhvr>
                                            <p:cTn id="149" dur="150" fill="hold"/>
                                            <p:tgtEl>
                                              <p:spTgt spid="1435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0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2" dur="300" fill="hold"/>
                                            <p:tgtEl>
                                              <p:spTgt spid="143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3" dur="300" fill="hold"/>
                                            <p:tgtEl>
                                              <p:spTgt spid="143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4" dur="300"/>
                                            <p:tgtEl>
                                              <p:spTgt spid="143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5" presetID="6" presetClass="emph" presetSubtype="0" autoRev="1" fill="hold" grpId="1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Scale>
                                          <p:cBhvr>
                                            <p:cTn id="156" dur="150" fill="hold"/>
                                            <p:tgtEl>
                                              <p:spTgt spid="1436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7" presetID="53" presetClass="entr" presetSubtype="16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9" dur="300" fill="hold"/>
                                            <p:tgtEl>
                                              <p:spTgt spid="143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0" dur="300" fill="hold"/>
                                            <p:tgtEl>
                                              <p:spTgt spid="143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1" dur="300"/>
                                            <p:tgtEl>
                                              <p:spTgt spid="143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2" presetID="6" presetClass="emph" presetSubtype="0" autoRev="1" fill="hold" grpId="1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163" dur="150" fill="hold"/>
                                            <p:tgtEl>
                                              <p:spTgt spid="1436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4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6" dur="300" fill="hold"/>
                                            <p:tgtEl>
                                              <p:spTgt spid="143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7" dur="300" fill="hold"/>
                                            <p:tgtEl>
                                              <p:spTgt spid="143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8" dur="300"/>
                                            <p:tgtEl>
                                              <p:spTgt spid="143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9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170" dur="150" fill="hold"/>
                                            <p:tgtEl>
                                              <p:spTgt spid="1435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1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3" dur="300" fill="hold"/>
                                            <p:tgtEl>
                                              <p:spTgt spid="143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4" dur="300" fill="hold"/>
                                            <p:tgtEl>
                                              <p:spTgt spid="143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5" dur="300"/>
                                            <p:tgtEl>
                                              <p:spTgt spid="143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6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177" dur="150" fill="hold"/>
                                            <p:tgtEl>
                                              <p:spTgt spid="1436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8" presetID="53" presetClass="entr" presetSubtype="16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0" dur="300" fill="hold"/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1" dur="300" fill="hold"/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2" dur="300"/>
                                            <p:tgtEl>
                                              <p:spTgt spid="143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3" presetID="6" presetClass="emph" presetSubtype="0" autoRev="1" fill="hold" grpId="1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184" dur="150" fill="hold"/>
                                            <p:tgtEl>
                                              <p:spTgt spid="1436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5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7" dur="300" fill="hold"/>
                                            <p:tgtEl>
                                              <p:spTgt spid="143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300" fill="hold"/>
                                            <p:tgtEl>
                                              <p:spTgt spid="143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9" dur="300"/>
                                            <p:tgtEl>
                                              <p:spTgt spid="143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0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191" dur="150" fill="hold"/>
                                            <p:tgtEl>
                                              <p:spTgt spid="1436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2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4" dur="300" fill="hold"/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5" dur="300" fill="hold"/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6" dur="300"/>
                                            <p:tgtEl>
                                              <p:spTgt spid="143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7" presetID="6" presetClass="emph" presetSubtype="0" autoRev="1" fill="hold" grpId="1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Scale>
                                          <p:cBhvr>
                                            <p:cTn id="198" dur="150" fill="hold"/>
                                            <p:tgtEl>
                                              <p:spTgt spid="1436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342" grpId="0" animBg="1"/>
          <p:bldP spid="14342" grpId="1" animBg="1"/>
          <p:bldP spid="14339" grpId="0" animBg="1"/>
          <p:bldP spid="14339" grpId="1" animBg="1"/>
          <p:bldP spid="14340" grpId="0" animBg="1"/>
          <p:bldP spid="14340" grpId="1" animBg="1"/>
          <p:bldP spid="14341" grpId="0" animBg="1"/>
          <p:bldP spid="14341" grpId="1" animBg="1"/>
          <p:bldP spid="14357" grpId="0" animBg="1"/>
          <p:bldP spid="14357" grpId="1" animBg="1"/>
          <p:bldP spid="14358" grpId="0" animBg="1"/>
          <p:bldP spid="14358" grpId="1" animBg="1"/>
          <p:bldP spid="14359" grpId="0" animBg="1"/>
          <p:bldP spid="14359" grpId="1" animBg="1"/>
          <p:bldP spid="14360" grpId="0" animBg="1"/>
          <p:bldP spid="14360" grpId="1" animBg="1"/>
          <p:bldP spid="14361" grpId="0" animBg="1"/>
          <p:bldP spid="14361" grpId="1" animBg="1"/>
          <p:bldP spid="14362" grpId="0" animBg="1"/>
          <p:bldP spid="14362" grpId="1" animBg="1"/>
          <p:bldP spid="14363" grpId="0" animBg="1"/>
          <p:bldP spid="14363" grpId="1" animBg="1"/>
          <p:bldP spid="14364" grpId="0" animBg="1"/>
          <p:bldP spid="14364" grpId="1" animBg="1"/>
          <p:bldP spid="14365" grpId="0" animBg="1"/>
          <p:bldP spid="14365" grpId="1" animBg="1"/>
          <p:bldP spid="14366" grpId="0" animBg="1"/>
          <p:bldP spid="14366" grpId="1" animBg="1"/>
          <p:bldP spid="14367" grpId="0" animBg="1"/>
          <p:bldP spid="14367" grpId="1" animBg="1"/>
          <p:bldP spid="14368" grpId="0" animBg="1"/>
          <p:bldP spid="14368" grpId="1" animBg="1"/>
          <p:bldP spid="14369" grpId="0" animBg="1"/>
          <p:bldP spid="14370" grpId="0" animBg="1"/>
          <p:bldP spid="14370" grpId="1" animBg="1"/>
          <p:bldP spid="14371" grpId="0" animBg="1"/>
          <p:bldP spid="14371" grpId="1" animBg="1"/>
          <p:bldP spid="14372" grpId="0" animBg="1"/>
          <p:bldP spid="14372" grpId="1" animBg="1"/>
          <p:bldP spid="14373" grpId="0" animBg="1"/>
          <p:bldP spid="14373" grpId="1" animBg="1"/>
          <p:bldP spid="14382" grpId="0"/>
          <p:bldP spid="14383" grpId="0"/>
          <p:bldP spid="14384" grpId="0" animBg="1"/>
          <p:bldP spid="14385" grpId="0"/>
          <p:bldP spid="14386" grpId="0" animBg="1"/>
          <p:bldP spid="14387" grpId="0"/>
          <p:bldP spid="14388" grpId="0" animBg="1"/>
          <p:bldP spid="14389" grpId="0"/>
          <p:bldP spid="14390" grpId="0" animBg="1"/>
          <p:bldP spid="14391" grpId="0"/>
          <p:bldP spid="56" grpId="0"/>
          <p:bldP spid="56" grpId="1"/>
          <p:bldP spid="57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905376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581776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400550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816601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6819901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337426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6540501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001001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391526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204076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426201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7712076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6956426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6673851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5870576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400676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067301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Oval 24"/>
          <p:cNvSpPr>
            <a:spLocks noChangeArrowheads="1"/>
          </p:cNvSpPr>
          <p:nvPr/>
        </p:nvSpPr>
        <p:spPr bwMode="auto">
          <a:xfrm>
            <a:off x="4714876" y="2240598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086476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080126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054726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5826126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022976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019801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5946776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5842001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5911851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188076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5702301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5435601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5019676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3" name="Rectangle 40"/>
          <p:cNvSpPr>
            <a:spLocks noChangeArrowheads="1"/>
          </p:cNvSpPr>
          <p:nvPr/>
        </p:nvSpPr>
        <p:spPr bwMode="auto">
          <a:xfrm>
            <a:off x="683568" y="1918455"/>
            <a:ext cx="36004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THFS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REPORT</a:t>
            </a:r>
            <a:endParaRPr kumimoji="0" lang="zh-CN" altLang="zh-CN" sz="200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</a:endParaRPr>
          </a:p>
        </p:txBody>
      </p:sp>
      <p:sp>
        <p:nvSpPr>
          <p:cNvPr id="1034" name="Rectangle 41"/>
          <p:cNvSpPr>
            <a:spLocks noChangeArrowheads="1"/>
          </p:cNvSpPr>
          <p:nvPr/>
        </p:nvSpPr>
        <p:spPr bwMode="auto">
          <a:xfrm>
            <a:off x="667480" y="2412048"/>
            <a:ext cx="355546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lvl="0"/>
            <a:r>
              <a:rPr kumimoji="0" lang="en-US" altLang="zh-CN" sz="730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微软雅黑" pitchFamily="34" charset="-122"/>
                <a:ea typeface="微软雅黑" pitchFamily="34" charset="-122"/>
              </a:rPr>
              <a:t>THANK</a:t>
            </a:r>
            <a:r>
              <a:rPr kumimoji="0" lang="zh-CN" altLang="en-US" sz="7300" u="none" strike="noStrike" cap="none" normalizeH="0" dirty="0">
                <a:ln>
                  <a:noFill/>
                </a:ln>
                <a:solidFill>
                  <a:srgbClr val="3A3A3A"/>
                </a:solidFill>
                <a:effectLst/>
                <a:latin typeface="微软雅黑" pitchFamily="34" charset="-122"/>
                <a:ea typeface="微软雅黑" pitchFamily="34" charset="-122"/>
              </a:rPr>
              <a:t> </a:t>
            </a:r>
          </a:p>
          <a:p>
            <a:pPr lvl="0"/>
            <a:r>
              <a:rPr kumimoji="0" lang="en-US" altLang="zh-CN" sz="7300" u="none" strike="noStrike" cap="none" normalizeH="0" dirty="0">
                <a:ln>
                  <a:noFill/>
                </a:ln>
                <a:solidFill>
                  <a:srgbClr val="3A3A3A"/>
                </a:solidFill>
                <a:effectLst/>
                <a:latin typeface="微软雅黑" pitchFamily="34" charset="-122"/>
                <a:ea typeface="微软雅黑" pitchFamily="34" charset="-122"/>
              </a:rPr>
              <a:t>YOU!</a:t>
            </a:r>
            <a:endParaRPr kumimoji="0" lang="zh-CN" altLang="zh-CN" sz="18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867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24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25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6" dur="800"/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7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29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30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31" dur="800"/>
                                            <p:tgtEl>
                                              <p:spTgt spid="103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2" presetID="2" presetClass="entr" presetSubtype="8" fill="hold" grpId="0" nodeType="withEffect" p14:presetBounceEnd="8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4" dur="8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5" dur="8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03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24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25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6" dur="800"/>
                                            <p:tgtEl>
                                              <p:spTgt spid="10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7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29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30" dur="8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31" dur="800"/>
                                            <p:tgtEl>
                                              <p:spTgt spid="103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2" presetID="2" presetClass="entr" presetSubtype="8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4" dur="8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5" dur="800" fill="hold"/>
                                            <p:tgtEl>
                                              <p:spTgt spid="10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033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01</a:t>
            </a:r>
            <a:endParaRPr kumimoji="0" lang="zh-CN" altLang="zh-CN" sz="10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246997"/>
            <a:ext cx="309056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3200" dirty="0">
                <a:solidFill>
                  <a:srgbClr val="EA5514"/>
                </a:solidFill>
                <a:latin typeface="Impact" panose="020B0806030902050204" pitchFamily="34" charset="0"/>
              </a:rPr>
              <a:t>THFS</a:t>
            </a:r>
            <a:r>
              <a:rPr lang="zh-CN" altLang="en-US" sz="3200" dirty="0">
                <a:solidFill>
                  <a:srgbClr val="EA5514"/>
                </a:solidFill>
                <a:latin typeface="Impact" panose="020B0806030902050204" pitchFamily="34" charset="0"/>
              </a:rPr>
              <a:t>简介</a:t>
            </a:r>
            <a:endParaRPr lang="en-US" altLang="zh-CN" sz="3200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6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60" name="Group 24"/>
          <p:cNvGrpSpPr>
            <a:grpSpLocks/>
          </p:cNvGrpSpPr>
          <p:nvPr/>
        </p:nvGrpSpPr>
        <p:grpSpPr bwMode="auto">
          <a:xfrm>
            <a:off x="4572000" y="1239837"/>
            <a:ext cx="676275" cy="3394075"/>
            <a:chOff x="0" y="0"/>
            <a:chExt cx="426" cy="2138"/>
          </a:xfrm>
        </p:grpSpPr>
        <p:grpSp>
          <p:nvGrpSpPr>
            <p:cNvPr id="39961" name="Group 25"/>
            <p:cNvGrpSpPr>
              <a:grpSpLocks/>
            </p:cNvGrpSpPr>
            <p:nvPr/>
          </p:nvGrpSpPr>
          <p:grpSpPr bwMode="auto">
            <a:xfrm>
              <a:off x="0" y="0"/>
              <a:ext cx="426" cy="1653"/>
              <a:chOff x="0" y="0"/>
              <a:chExt cx="426" cy="1653"/>
            </a:xfrm>
          </p:grpSpPr>
          <p:sp>
            <p:nvSpPr>
              <p:cNvPr id="39962" name="Rectangle 26"/>
              <p:cNvSpPr>
                <a:spLocks noChangeArrowheads="1"/>
              </p:cNvSpPr>
              <p:nvPr/>
            </p:nvSpPr>
            <p:spPr bwMode="auto">
              <a:xfrm>
                <a:off x="60" y="59"/>
                <a:ext cx="307" cy="1535"/>
              </a:xfrm>
              <a:prstGeom prst="rect">
                <a:avLst/>
              </a:prstGeom>
              <a:noFill/>
              <a:ln w="6350" cmpd="sng">
                <a:solidFill>
                  <a:srgbClr val="0DAF8D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3" name="Freeform 27"/>
              <p:cNvSpPr>
                <a:spLocks/>
              </p:cNvSpPr>
              <p:nvPr/>
            </p:nvSpPr>
            <p:spPr bwMode="auto">
              <a:xfrm>
                <a:off x="60" y="59"/>
                <a:ext cx="307" cy="1535"/>
              </a:xfrm>
              <a:custGeom>
                <a:avLst/>
                <a:gdLst>
                  <a:gd name="T0" fmla="*/ 307 w 307"/>
                  <a:gd name="T1" fmla="*/ 0 h 1535"/>
                  <a:gd name="T2" fmla="*/ 0 w 307"/>
                  <a:gd name="T3" fmla="*/ 217 h 1535"/>
                  <a:gd name="T4" fmla="*/ 143 w 307"/>
                  <a:gd name="T5" fmla="*/ 321 h 1535"/>
                  <a:gd name="T6" fmla="*/ 307 w 307"/>
                  <a:gd name="T7" fmla="*/ 464 h 1535"/>
                  <a:gd name="T8" fmla="*/ 143 w 307"/>
                  <a:gd name="T9" fmla="*/ 631 h 1535"/>
                  <a:gd name="T10" fmla="*/ 0 w 307"/>
                  <a:gd name="T11" fmla="*/ 853 h 1535"/>
                  <a:gd name="T12" fmla="*/ 111 w 307"/>
                  <a:gd name="T13" fmla="*/ 1058 h 1535"/>
                  <a:gd name="T14" fmla="*/ 307 w 307"/>
                  <a:gd name="T15" fmla="*/ 957 h 1535"/>
                  <a:gd name="T16" fmla="*/ 126 w 307"/>
                  <a:gd name="T17" fmla="*/ 1269 h 1535"/>
                  <a:gd name="T18" fmla="*/ 307 w 307"/>
                  <a:gd name="T19" fmla="*/ 1535 h 1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7" h="1535">
                    <a:moveTo>
                      <a:pt x="307" y="0"/>
                    </a:moveTo>
                    <a:lnTo>
                      <a:pt x="0" y="217"/>
                    </a:lnTo>
                    <a:lnTo>
                      <a:pt x="143" y="321"/>
                    </a:lnTo>
                    <a:lnTo>
                      <a:pt x="307" y="464"/>
                    </a:lnTo>
                    <a:lnTo>
                      <a:pt x="143" y="631"/>
                    </a:lnTo>
                    <a:lnTo>
                      <a:pt x="0" y="853"/>
                    </a:lnTo>
                    <a:lnTo>
                      <a:pt x="111" y="1058"/>
                    </a:lnTo>
                    <a:lnTo>
                      <a:pt x="307" y="957"/>
                    </a:lnTo>
                    <a:lnTo>
                      <a:pt x="126" y="1269"/>
                    </a:lnTo>
                    <a:lnTo>
                      <a:pt x="307" y="1535"/>
                    </a:lnTo>
                  </a:path>
                </a:pathLst>
              </a:custGeom>
              <a:noFill/>
              <a:ln w="6350" cap="flat" cmpd="sng">
                <a:solidFill>
                  <a:srgbClr val="595757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4" name="Freeform 28"/>
              <p:cNvSpPr>
                <a:spLocks/>
              </p:cNvSpPr>
              <p:nvPr/>
            </p:nvSpPr>
            <p:spPr bwMode="auto">
              <a:xfrm>
                <a:off x="60" y="1328"/>
                <a:ext cx="307" cy="266"/>
              </a:xfrm>
              <a:custGeom>
                <a:avLst/>
                <a:gdLst>
                  <a:gd name="T0" fmla="*/ 0 w 307"/>
                  <a:gd name="T1" fmla="*/ 266 h 266"/>
                  <a:gd name="T2" fmla="*/ 126 w 307"/>
                  <a:gd name="T3" fmla="*/ 0 h 266"/>
                  <a:gd name="T4" fmla="*/ 307 w 307"/>
                  <a:gd name="T5" fmla="*/ 64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7" h="266">
                    <a:moveTo>
                      <a:pt x="0" y="266"/>
                    </a:moveTo>
                    <a:lnTo>
                      <a:pt x="126" y="0"/>
                    </a:lnTo>
                    <a:lnTo>
                      <a:pt x="307" y="64"/>
                    </a:lnTo>
                  </a:path>
                </a:pathLst>
              </a:custGeom>
              <a:noFill/>
              <a:ln w="6350" cap="flat" cmpd="sng">
                <a:solidFill>
                  <a:srgbClr val="595757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5" name="Freeform 29"/>
              <p:cNvSpPr>
                <a:spLocks/>
              </p:cNvSpPr>
              <p:nvPr/>
            </p:nvSpPr>
            <p:spPr bwMode="auto">
              <a:xfrm>
                <a:off x="60" y="229"/>
                <a:ext cx="307" cy="683"/>
              </a:xfrm>
              <a:custGeom>
                <a:avLst/>
                <a:gdLst>
                  <a:gd name="T0" fmla="*/ 0 w 307"/>
                  <a:gd name="T1" fmla="*/ 683 h 683"/>
                  <a:gd name="T2" fmla="*/ 307 w 307"/>
                  <a:gd name="T3" fmla="*/ 553 h 683"/>
                  <a:gd name="T4" fmla="*/ 143 w 307"/>
                  <a:gd name="T5" fmla="*/ 461 h 683"/>
                  <a:gd name="T6" fmla="*/ 0 w 307"/>
                  <a:gd name="T7" fmla="*/ 345 h 683"/>
                  <a:gd name="T8" fmla="*/ 143 w 307"/>
                  <a:gd name="T9" fmla="*/ 151 h 683"/>
                  <a:gd name="T10" fmla="*/ 307 w 307"/>
                  <a:gd name="T11" fmla="*/ 0 h 6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7" h="683">
                    <a:moveTo>
                      <a:pt x="0" y="683"/>
                    </a:moveTo>
                    <a:lnTo>
                      <a:pt x="307" y="553"/>
                    </a:lnTo>
                    <a:lnTo>
                      <a:pt x="143" y="461"/>
                    </a:lnTo>
                    <a:lnTo>
                      <a:pt x="0" y="345"/>
                    </a:lnTo>
                    <a:lnTo>
                      <a:pt x="143" y="151"/>
                    </a:lnTo>
                    <a:lnTo>
                      <a:pt x="307" y="0"/>
                    </a:lnTo>
                  </a:path>
                </a:pathLst>
              </a:custGeom>
              <a:noFill/>
              <a:ln w="6350" cap="flat" cmpd="sng">
                <a:solidFill>
                  <a:srgbClr val="595757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6" name="Oval 30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19" cy="119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7" name="Oval 31"/>
              <p:cNvSpPr>
                <a:spLocks noChangeArrowheads="1"/>
              </p:cNvSpPr>
              <p:nvPr/>
            </p:nvSpPr>
            <p:spPr bwMode="auto">
              <a:xfrm>
                <a:off x="143" y="322"/>
                <a:ext cx="119" cy="11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8" name="Oval 32"/>
              <p:cNvSpPr>
                <a:spLocks noChangeArrowheads="1"/>
              </p:cNvSpPr>
              <p:nvPr/>
            </p:nvSpPr>
            <p:spPr bwMode="auto">
              <a:xfrm>
                <a:off x="143" y="631"/>
                <a:ext cx="119" cy="118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9" name="Oval 33"/>
              <p:cNvSpPr>
                <a:spLocks noChangeArrowheads="1"/>
              </p:cNvSpPr>
              <p:nvPr/>
            </p:nvSpPr>
            <p:spPr bwMode="auto">
              <a:xfrm>
                <a:off x="0" y="853"/>
                <a:ext cx="119" cy="118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0" name="Oval 34"/>
              <p:cNvSpPr>
                <a:spLocks noChangeArrowheads="1"/>
              </p:cNvSpPr>
              <p:nvPr/>
            </p:nvSpPr>
            <p:spPr bwMode="auto">
              <a:xfrm>
                <a:off x="112" y="1060"/>
                <a:ext cx="117" cy="117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1" name="Oval 35"/>
              <p:cNvSpPr>
                <a:spLocks noChangeArrowheads="1"/>
              </p:cNvSpPr>
              <p:nvPr/>
            </p:nvSpPr>
            <p:spPr bwMode="auto">
              <a:xfrm>
                <a:off x="310" y="464"/>
                <a:ext cx="116" cy="118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2" name="Oval 36"/>
              <p:cNvSpPr>
                <a:spLocks noChangeArrowheads="1"/>
              </p:cNvSpPr>
              <p:nvPr/>
            </p:nvSpPr>
            <p:spPr bwMode="auto">
              <a:xfrm>
                <a:off x="310" y="958"/>
                <a:ext cx="116" cy="117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3" name="Oval 37"/>
              <p:cNvSpPr>
                <a:spLocks noChangeArrowheads="1"/>
              </p:cNvSpPr>
              <p:nvPr/>
            </p:nvSpPr>
            <p:spPr bwMode="auto">
              <a:xfrm>
                <a:off x="129" y="1269"/>
                <a:ext cx="116" cy="118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4" name="Oval 38"/>
              <p:cNvSpPr>
                <a:spLocks noChangeArrowheads="1"/>
              </p:cNvSpPr>
              <p:nvPr/>
            </p:nvSpPr>
            <p:spPr bwMode="auto">
              <a:xfrm>
                <a:off x="310" y="0"/>
                <a:ext cx="116" cy="119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5" name="Oval 39"/>
              <p:cNvSpPr>
                <a:spLocks noChangeArrowheads="1"/>
              </p:cNvSpPr>
              <p:nvPr/>
            </p:nvSpPr>
            <p:spPr bwMode="auto">
              <a:xfrm>
                <a:off x="173" y="18"/>
                <a:ext cx="82" cy="83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6" name="Oval 40"/>
              <p:cNvSpPr>
                <a:spLocks noChangeArrowheads="1"/>
              </p:cNvSpPr>
              <p:nvPr/>
            </p:nvSpPr>
            <p:spPr bwMode="auto">
              <a:xfrm>
                <a:off x="0" y="1535"/>
                <a:ext cx="119" cy="118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7" name="Oval 41"/>
              <p:cNvSpPr>
                <a:spLocks noChangeArrowheads="1"/>
              </p:cNvSpPr>
              <p:nvPr/>
            </p:nvSpPr>
            <p:spPr bwMode="auto">
              <a:xfrm>
                <a:off x="310" y="1535"/>
                <a:ext cx="116" cy="118"/>
              </a:xfrm>
              <a:prstGeom prst="ellipse">
                <a:avLst/>
              </a:prstGeom>
              <a:solidFill>
                <a:srgbClr val="FBE2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8" name="Oval 42"/>
              <p:cNvSpPr>
                <a:spLocks noChangeArrowheads="1"/>
              </p:cNvSpPr>
              <p:nvPr/>
            </p:nvSpPr>
            <p:spPr bwMode="auto">
              <a:xfrm>
                <a:off x="173" y="1553"/>
                <a:ext cx="82" cy="82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9" name="Oval 43"/>
              <p:cNvSpPr>
                <a:spLocks noChangeArrowheads="1"/>
              </p:cNvSpPr>
              <p:nvPr/>
            </p:nvSpPr>
            <p:spPr bwMode="auto">
              <a:xfrm>
                <a:off x="18" y="235"/>
                <a:ext cx="83" cy="82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0" name="Oval 44"/>
              <p:cNvSpPr>
                <a:spLocks noChangeArrowheads="1"/>
              </p:cNvSpPr>
              <p:nvPr/>
            </p:nvSpPr>
            <p:spPr bwMode="auto">
              <a:xfrm>
                <a:off x="18" y="533"/>
                <a:ext cx="83" cy="82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1" name="Oval 45"/>
              <p:cNvSpPr>
                <a:spLocks noChangeArrowheads="1"/>
              </p:cNvSpPr>
              <p:nvPr/>
            </p:nvSpPr>
            <p:spPr bwMode="auto">
              <a:xfrm>
                <a:off x="18" y="1181"/>
                <a:ext cx="83" cy="83"/>
              </a:xfrm>
              <a:prstGeom prst="ellipse">
                <a:avLst/>
              </a:prstGeom>
              <a:solidFill>
                <a:srgbClr val="FBE2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2" name="Oval 46"/>
              <p:cNvSpPr>
                <a:spLocks noChangeArrowheads="1"/>
              </p:cNvSpPr>
              <p:nvPr/>
            </p:nvSpPr>
            <p:spPr bwMode="auto">
              <a:xfrm>
                <a:off x="328" y="188"/>
                <a:ext cx="80" cy="82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3" name="Oval 47"/>
              <p:cNvSpPr>
                <a:spLocks noChangeArrowheads="1"/>
              </p:cNvSpPr>
              <p:nvPr/>
            </p:nvSpPr>
            <p:spPr bwMode="auto">
              <a:xfrm>
                <a:off x="328" y="741"/>
                <a:ext cx="80" cy="82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4" name="Oval 48"/>
              <p:cNvSpPr>
                <a:spLocks noChangeArrowheads="1"/>
              </p:cNvSpPr>
              <p:nvPr/>
            </p:nvSpPr>
            <p:spPr bwMode="auto">
              <a:xfrm>
                <a:off x="328" y="1351"/>
                <a:ext cx="80" cy="82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9985" name="Group 49"/>
            <p:cNvGrpSpPr>
              <a:grpSpLocks/>
            </p:cNvGrpSpPr>
            <p:nvPr/>
          </p:nvGrpSpPr>
          <p:grpSpPr bwMode="auto">
            <a:xfrm>
              <a:off x="60" y="1719"/>
              <a:ext cx="307" cy="419"/>
              <a:chOff x="0" y="0"/>
              <a:chExt cx="307" cy="419"/>
            </a:xfrm>
          </p:grpSpPr>
          <p:sp>
            <p:nvSpPr>
              <p:cNvPr id="39986" name="Freeform 50"/>
              <p:cNvSpPr>
                <a:spLocks/>
              </p:cNvSpPr>
              <p:nvPr/>
            </p:nvSpPr>
            <p:spPr bwMode="auto">
              <a:xfrm>
                <a:off x="105" y="284"/>
                <a:ext cx="99" cy="135"/>
              </a:xfrm>
              <a:custGeom>
                <a:avLst/>
                <a:gdLst>
                  <a:gd name="T0" fmla="*/ 0 w 60"/>
                  <a:gd name="T1" fmla="*/ 0 h 82"/>
                  <a:gd name="T2" fmla="*/ 30 w 60"/>
                  <a:gd name="T3" fmla="*/ 82 h 82"/>
                  <a:gd name="T4" fmla="*/ 60 w 60"/>
                  <a:gd name="T5" fmla="*/ 0 h 82"/>
                  <a:gd name="T6" fmla="*/ 30 w 60"/>
                  <a:gd name="T7" fmla="*/ 3 h 82"/>
                  <a:gd name="T8" fmla="*/ 0 w 60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82">
                    <a:moveTo>
                      <a:pt x="0" y="0"/>
                    </a:moveTo>
                    <a:cubicBezTo>
                      <a:pt x="30" y="82"/>
                      <a:pt x="30" y="82"/>
                      <a:pt x="30" y="82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0" y="2"/>
                      <a:pt x="40" y="3"/>
                      <a:pt x="30" y="3"/>
                    </a:cubicBezTo>
                    <a:cubicBezTo>
                      <a:pt x="20" y="3"/>
                      <a:pt x="10" y="2"/>
                      <a:pt x="0" y="0"/>
                    </a:cubicBezTo>
                    <a:close/>
                  </a:path>
                </a:pathLst>
              </a:custGeom>
              <a:solidFill>
                <a:srgbClr val="DDDD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7" name="Freeform 51"/>
              <p:cNvSpPr>
                <a:spLocks/>
              </p:cNvSpPr>
              <p:nvPr/>
            </p:nvSpPr>
            <p:spPr bwMode="auto">
              <a:xfrm>
                <a:off x="0" y="0"/>
                <a:ext cx="307" cy="289"/>
              </a:xfrm>
              <a:custGeom>
                <a:avLst/>
                <a:gdLst>
                  <a:gd name="T0" fmla="*/ 0 w 187"/>
                  <a:gd name="T1" fmla="*/ 0 h 176"/>
                  <a:gd name="T2" fmla="*/ 64 w 187"/>
                  <a:gd name="T3" fmla="*/ 173 h 176"/>
                  <a:gd name="T4" fmla="*/ 94 w 187"/>
                  <a:gd name="T5" fmla="*/ 176 h 176"/>
                  <a:gd name="T6" fmla="*/ 124 w 187"/>
                  <a:gd name="T7" fmla="*/ 173 h 176"/>
                  <a:gd name="T8" fmla="*/ 187 w 187"/>
                  <a:gd name="T9" fmla="*/ 0 h 176"/>
                  <a:gd name="T10" fmla="*/ 0 w 187"/>
                  <a:gd name="T11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" h="176">
                    <a:moveTo>
                      <a:pt x="0" y="0"/>
                    </a:moveTo>
                    <a:cubicBezTo>
                      <a:pt x="64" y="173"/>
                      <a:pt x="64" y="173"/>
                      <a:pt x="64" y="173"/>
                    </a:cubicBezTo>
                    <a:cubicBezTo>
                      <a:pt x="74" y="175"/>
                      <a:pt x="84" y="176"/>
                      <a:pt x="94" y="176"/>
                    </a:cubicBezTo>
                    <a:cubicBezTo>
                      <a:pt x="104" y="176"/>
                      <a:pt x="114" y="175"/>
                      <a:pt x="124" y="173"/>
                    </a:cubicBezTo>
                    <a:cubicBezTo>
                      <a:pt x="187" y="0"/>
                      <a:pt x="187" y="0"/>
                      <a:pt x="18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9988" name="Oval 52"/>
          <p:cNvSpPr>
            <a:spLocks noChangeArrowheads="1"/>
          </p:cNvSpPr>
          <p:nvPr/>
        </p:nvSpPr>
        <p:spPr bwMode="auto">
          <a:xfrm>
            <a:off x="684213" y="3760787"/>
            <a:ext cx="579437" cy="579438"/>
          </a:xfrm>
          <a:prstGeom prst="ellipse">
            <a:avLst/>
          </a:prstGeom>
          <a:solidFill>
            <a:srgbClr val="98D2E3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7BBFAA"/>
              </a:solidFill>
            </a:endParaRPr>
          </a:p>
        </p:txBody>
      </p:sp>
      <p:sp>
        <p:nvSpPr>
          <p:cNvPr id="39989" name="Oval 53"/>
          <p:cNvSpPr>
            <a:spLocks noChangeArrowheads="1"/>
          </p:cNvSpPr>
          <p:nvPr/>
        </p:nvSpPr>
        <p:spPr bwMode="auto">
          <a:xfrm>
            <a:off x="1619250" y="3760787"/>
            <a:ext cx="579438" cy="579438"/>
          </a:xfrm>
          <a:prstGeom prst="ellipse">
            <a:avLst/>
          </a:prstGeom>
          <a:solidFill>
            <a:srgbClr val="FBE22D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39990" name="Oval 54"/>
          <p:cNvSpPr>
            <a:spLocks noChangeArrowheads="1"/>
          </p:cNvSpPr>
          <p:nvPr/>
        </p:nvSpPr>
        <p:spPr bwMode="auto">
          <a:xfrm>
            <a:off x="2552700" y="3760787"/>
            <a:ext cx="579438" cy="579438"/>
          </a:xfrm>
          <a:prstGeom prst="ellipse">
            <a:avLst/>
          </a:prstGeom>
          <a:solidFill>
            <a:srgbClr val="EA5514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grpSp>
        <p:nvGrpSpPr>
          <p:cNvPr id="39991" name="Group 55"/>
          <p:cNvGrpSpPr>
            <a:grpSpLocks/>
          </p:cNvGrpSpPr>
          <p:nvPr/>
        </p:nvGrpSpPr>
        <p:grpSpPr bwMode="auto">
          <a:xfrm>
            <a:off x="2743200" y="3919537"/>
            <a:ext cx="201613" cy="255588"/>
            <a:chOff x="0" y="0"/>
            <a:chExt cx="127" cy="161"/>
          </a:xfrm>
        </p:grpSpPr>
        <p:sp>
          <p:nvSpPr>
            <p:cNvPr id="39992" name="Freeform 56"/>
            <p:cNvSpPr>
              <a:spLocks/>
            </p:cNvSpPr>
            <p:nvPr/>
          </p:nvSpPr>
          <p:spPr bwMode="auto">
            <a:xfrm>
              <a:off x="0" y="0"/>
              <a:ext cx="127" cy="161"/>
            </a:xfrm>
            <a:custGeom>
              <a:avLst/>
              <a:gdLst>
                <a:gd name="T0" fmla="*/ 17 w 77"/>
                <a:gd name="T1" fmla="*/ 90 h 98"/>
                <a:gd name="T2" fmla="*/ 9 w 77"/>
                <a:gd name="T3" fmla="*/ 90 h 98"/>
                <a:gd name="T4" fmla="*/ 9 w 77"/>
                <a:gd name="T5" fmla="*/ 8 h 98"/>
                <a:gd name="T6" fmla="*/ 72 w 77"/>
                <a:gd name="T7" fmla="*/ 8 h 98"/>
                <a:gd name="T8" fmla="*/ 77 w 77"/>
                <a:gd name="T9" fmla="*/ 4 h 98"/>
                <a:gd name="T10" fmla="*/ 72 w 77"/>
                <a:gd name="T11" fmla="*/ 0 h 98"/>
                <a:gd name="T12" fmla="*/ 4 w 77"/>
                <a:gd name="T13" fmla="*/ 0 h 98"/>
                <a:gd name="T14" fmla="*/ 0 w 77"/>
                <a:gd name="T15" fmla="*/ 4 h 98"/>
                <a:gd name="T16" fmla="*/ 0 w 77"/>
                <a:gd name="T17" fmla="*/ 94 h 98"/>
                <a:gd name="T18" fmla="*/ 4 w 77"/>
                <a:gd name="T19" fmla="*/ 98 h 98"/>
                <a:gd name="T20" fmla="*/ 17 w 77"/>
                <a:gd name="T21" fmla="*/ 98 h 98"/>
                <a:gd name="T22" fmla="*/ 21 w 77"/>
                <a:gd name="T23" fmla="*/ 94 h 98"/>
                <a:gd name="T24" fmla="*/ 17 w 77"/>
                <a:gd name="T25" fmla="*/ 9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98">
                  <a:moveTo>
                    <a:pt x="17" y="90"/>
                  </a:moveTo>
                  <a:cubicBezTo>
                    <a:pt x="9" y="90"/>
                    <a:pt x="9" y="90"/>
                    <a:pt x="9" y="90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5" y="8"/>
                    <a:pt x="77" y="6"/>
                    <a:pt x="77" y="4"/>
                  </a:cubicBezTo>
                  <a:cubicBezTo>
                    <a:pt x="77" y="1"/>
                    <a:pt x="75" y="0"/>
                    <a:pt x="7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7"/>
                    <a:pt x="2" y="98"/>
                    <a:pt x="4" y="98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9" y="98"/>
                    <a:pt x="21" y="97"/>
                    <a:pt x="21" y="94"/>
                  </a:cubicBezTo>
                  <a:cubicBezTo>
                    <a:pt x="21" y="92"/>
                    <a:pt x="19" y="90"/>
                    <a:pt x="17" y="9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993" name="Freeform 57"/>
            <p:cNvSpPr>
              <a:spLocks/>
            </p:cNvSpPr>
            <p:nvPr/>
          </p:nvSpPr>
          <p:spPr bwMode="auto">
            <a:xfrm>
              <a:off x="79" y="94"/>
              <a:ext cx="48" cy="67"/>
            </a:xfrm>
            <a:custGeom>
              <a:avLst/>
              <a:gdLst>
                <a:gd name="T0" fmla="*/ 24 w 29"/>
                <a:gd name="T1" fmla="*/ 0 h 41"/>
                <a:gd name="T2" fmla="*/ 20 w 29"/>
                <a:gd name="T3" fmla="*/ 5 h 41"/>
                <a:gd name="T4" fmla="*/ 20 w 29"/>
                <a:gd name="T5" fmla="*/ 33 h 41"/>
                <a:gd name="T6" fmla="*/ 4 w 29"/>
                <a:gd name="T7" fmla="*/ 33 h 41"/>
                <a:gd name="T8" fmla="*/ 0 w 29"/>
                <a:gd name="T9" fmla="*/ 37 h 41"/>
                <a:gd name="T10" fmla="*/ 4 w 29"/>
                <a:gd name="T11" fmla="*/ 41 h 41"/>
                <a:gd name="T12" fmla="*/ 24 w 29"/>
                <a:gd name="T13" fmla="*/ 41 h 41"/>
                <a:gd name="T14" fmla="*/ 27 w 29"/>
                <a:gd name="T15" fmla="*/ 40 h 41"/>
                <a:gd name="T16" fmla="*/ 29 w 29"/>
                <a:gd name="T17" fmla="*/ 37 h 41"/>
                <a:gd name="T18" fmla="*/ 29 w 29"/>
                <a:gd name="T19" fmla="*/ 5 h 41"/>
                <a:gd name="T20" fmla="*/ 24 w 29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41">
                  <a:moveTo>
                    <a:pt x="24" y="0"/>
                  </a:moveTo>
                  <a:cubicBezTo>
                    <a:pt x="22" y="0"/>
                    <a:pt x="20" y="2"/>
                    <a:pt x="20" y="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5"/>
                    <a:pt x="0" y="37"/>
                  </a:cubicBezTo>
                  <a:cubicBezTo>
                    <a:pt x="0" y="40"/>
                    <a:pt x="2" y="41"/>
                    <a:pt x="4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6" y="41"/>
                    <a:pt x="27" y="41"/>
                    <a:pt x="27" y="40"/>
                  </a:cubicBezTo>
                  <a:cubicBezTo>
                    <a:pt x="28" y="39"/>
                    <a:pt x="29" y="38"/>
                    <a:pt x="29" y="37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2"/>
                    <a:pt x="27" y="0"/>
                    <a:pt x="2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994" name="Freeform 58"/>
            <p:cNvSpPr>
              <a:spLocks noEditPoints="1"/>
            </p:cNvSpPr>
            <p:nvPr/>
          </p:nvSpPr>
          <p:spPr bwMode="auto">
            <a:xfrm>
              <a:off x="45" y="33"/>
              <a:ext cx="78" cy="115"/>
            </a:xfrm>
            <a:custGeom>
              <a:avLst/>
              <a:gdLst>
                <a:gd name="T0" fmla="*/ 42 w 48"/>
                <a:gd name="T1" fmla="*/ 2 h 70"/>
                <a:gd name="T2" fmla="*/ 37 w 48"/>
                <a:gd name="T3" fmla="*/ 0 h 70"/>
                <a:gd name="T4" fmla="*/ 28 w 48"/>
                <a:gd name="T5" fmla="*/ 5 h 70"/>
                <a:gd name="T6" fmla="*/ 1 w 48"/>
                <a:gd name="T7" fmla="*/ 53 h 70"/>
                <a:gd name="T8" fmla="*/ 0 w 48"/>
                <a:gd name="T9" fmla="*/ 55 h 70"/>
                <a:gd name="T10" fmla="*/ 1 w 48"/>
                <a:gd name="T11" fmla="*/ 66 h 70"/>
                <a:gd name="T12" fmla="*/ 3 w 48"/>
                <a:gd name="T13" fmla="*/ 69 h 70"/>
                <a:gd name="T14" fmla="*/ 5 w 48"/>
                <a:gd name="T15" fmla="*/ 70 h 70"/>
                <a:gd name="T16" fmla="*/ 7 w 48"/>
                <a:gd name="T17" fmla="*/ 69 h 70"/>
                <a:gd name="T18" fmla="*/ 17 w 48"/>
                <a:gd name="T19" fmla="*/ 64 h 70"/>
                <a:gd name="T20" fmla="*/ 18 w 48"/>
                <a:gd name="T21" fmla="*/ 63 h 70"/>
                <a:gd name="T22" fmla="*/ 46 w 48"/>
                <a:gd name="T23" fmla="*/ 15 h 70"/>
                <a:gd name="T24" fmla="*/ 42 w 48"/>
                <a:gd name="T25" fmla="*/ 2 h 70"/>
                <a:gd name="T26" fmla="*/ 38 w 48"/>
                <a:gd name="T27" fmla="*/ 11 h 70"/>
                <a:gd name="T28" fmla="*/ 11 w 48"/>
                <a:gd name="T29" fmla="*/ 57 h 70"/>
                <a:gd name="T30" fmla="*/ 9 w 48"/>
                <a:gd name="T31" fmla="*/ 59 h 70"/>
                <a:gd name="T32" fmla="*/ 9 w 48"/>
                <a:gd name="T33" fmla="*/ 56 h 70"/>
                <a:gd name="T34" fmla="*/ 36 w 48"/>
                <a:gd name="T35" fmla="*/ 9 h 70"/>
                <a:gd name="T36" fmla="*/ 38 w 48"/>
                <a:gd name="T37" fmla="*/ 9 h 70"/>
                <a:gd name="T38" fmla="*/ 38 w 48"/>
                <a:gd name="T39" fmla="*/ 1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70">
                  <a:moveTo>
                    <a:pt x="42" y="2"/>
                  </a:moveTo>
                  <a:cubicBezTo>
                    <a:pt x="40" y="1"/>
                    <a:pt x="39" y="0"/>
                    <a:pt x="37" y="0"/>
                  </a:cubicBezTo>
                  <a:cubicBezTo>
                    <a:pt x="33" y="0"/>
                    <a:pt x="30" y="2"/>
                    <a:pt x="28" y="5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4"/>
                    <a:pt x="0" y="5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7"/>
                    <a:pt x="2" y="69"/>
                    <a:pt x="3" y="69"/>
                  </a:cubicBezTo>
                  <a:cubicBezTo>
                    <a:pt x="3" y="70"/>
                    <a:pt x="4" y="70"/>
                    <a:pt x="5" y="70"/>
                  </a:cubicBezTo>
                  <a:cubicBezTo>
                    <a:pt x="6" y="70"/>
                    <a:pt x="6" y="70"/>
                    <a:pt x="7" y="69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7" y="64"/>
                    <a:pt x="18" y="63"/>
                    <a:pt x="18" y="63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8" y="10"/>
                    <a:pt x="47" y="4"/>
                    <a:pt x="42" y="2"/>
                  </a:cubicBezTo>
                  <a:moveTo>
                    <a:pt x="38" y="11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7" y="8"/>
                    <a:pt x="38" y="9"/>
                  </a:cubicBezTo>
                  <a:cubicBezTo>
                    <a:pt x="38" y="9"/>
                    <a:pt x="39" y="10"/>
                    <a:pt x="3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995" name="Freeform 59"/>
            <p:cNvSpPr>
              <a:spLocks/>
            </p:cNvSpPr>
            <p:nvPr/>
          </p:nvSpPr>
          <p:spPr bwMode="auto">
            <a:xfrm>
              <a:off x="23" y="46"/>
              <a:ext cx="49" cy="13"/>
            </a:xfrm>
            <a:custGeom>
              <a:avLst/>
              <a:gdLst>
                <a:gd name="T0" fmla="*/ 30 w 30"/>
                <a:gd name="T1" fmla="*/ 4 h 8"/>
                <a:gd name="T2" fmla="*/ 26 w 30"/>
                <a:gd name="T3" fmla="*/ 0 h 8"/>
                <a:gd name="T4" fmla="*/ 4 w 30"/>
                <a:gd name="T5" fmla="*/ 0 h 8"/>
                <a:gd name="T6" fmla="*/ 0 w 30"/>
                <a:gd name="T7" fmla="*/ 4 h 8"/>
                <a:gd name="T8" fmla="*/ 4 w 30"/>
                <a:gd name="T9" fmla="*/ 8 h 8"/>
                <a:gd name="T10" fmla="*/ 26 w 30"/>
                <a:gd name="T11" fmla="*/ 8 h 8"/>
                <a:gd name="T12" fmla="*/ 30 w 30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8">
                  <a:moveTo>
                    <a:pt x="30" y="4"/>
                  </a:moveTo>
                  <a:cubicBezTo>
                    <a:pt x="30" y="2"/>
                    <a:pt x="28" y="0"/>
                    <a:pt x="2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8" y="8"/>
                    <a:pt x="30" y="6"/>
                    <a:pt x="30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996" name="Freeform 60"/>
            <p:cNvSpPr>
              <a:spLocks/>
            </p:cNvSpPr>
            <p:nvPr/>
          </p:nvSpPr>
          <p:spPr bwMode="auto">
            <a:xfrm>
              <a:off x="23" y="72"/>
              <a:ext cx="31" cy="15"/>
            </a:xfrm>
            <a:custGeom>
              <a:avLst/>
              <a:gdLst>
                <a:gd name="T0" fmla="*/ 4 w 19"/>
                <a:gd name="T1" fmla="*/ 0 h 9"/>
                <a:gd name="T2" fmla="*/ 0 w 19"/>
                <a:gd name="T3" fmla="*/ 5 h 9"/>
                <a:gd name="T4" fmla="*/ 4 w 19"/>
                <a:gd name="T5" fmla="*/ 9 h 9"/>
                <a:gd name="T6" fmla="*/ 15 w 19"/>
                <a:gd name="T7" fmla="*/ 9 h 9"/>
                <a:gd name="T8" fmla="*/ 19 w 19"/>
                <a:gd name="T9" fmla="*/ 5 h 9"/>
                <a:gd name="T10" fmla="*/ 15 w 19"/>
                <a:gd name="T11" fmla="*/ 0 h 9"/>
                <a:gd name="T12" fmla="*/ 4 w 19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9">
                  <a:moveTo>
                    <a:pt x="4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9"/>
                    <a:pt x="19" y="7"/>
                    <a:pt x="19" y="5"/>
                  </a:cubicBezTo>
                  <a:cubicBezTo>
                    <a:pt x="19" y="2"/>
                    <a:pt x="17" y="0"/>
                    <a:pt x="15" y="0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997" name="Group 61"/>
          <p:cNvGrpSpPr>
            <a:grpSpLocks/>
          </p:cNvGrpSpPr>
          <p:nvPr/>
        </p:nvGrpSpPr>
        <p:grpSpPr bwMode="auto">
          <a:xfrm>
            <a:off x="1778000" y="3919537"/>
            <a:ext cx="258763" cy="258763"/>
            <a:chOff x="0" y="0"/>
            <a:chExt cx="163" cy="163"/>
          </a:xfrm>
        </p:grpSpPr>
        <p:sp>
          <p:nvSpPr>
            <p:cNvPr id="39998" name="Freeform 62"/>
            <p:cNvSpPr>
              <a:spLocks noEditPoints="1"/>
            </p:cNvSpPr>
            <p:nvPr/>
          </p:nvSpPr>
          <p:spPr bwMode="auto">
            <a:xfrm>
              <a:off x="0" y="0"/>
              <a:ext cx="163" cy="163"/>
            </a:xfrm>
            <a:custGeom>
              <a:avLst/>
              <a:gdLst>
                <a:gd name="T0" fmla="*/ 96 w 99"/>
                <a:gd name="T1" fmla="*/ 39 h 99"/>
                <a:gd name="T2" fmla="*/ 86 w 99"/>
                <a:gd name="T3" fmla="*/ 33 h 99"/>
                <a:gd name="T4" fmla="*/ 89 w 99"/>
                <a:gd name="T5" fmla="*/ 21 h 99"/>
                <a:gd name="T6" fmla="*/ 75 w 99"/>
                <a:gd name="T7" fmla="*/ 10 h 99"/>
                <a:gd name="T8" fmla="*/ 63 w 99"/>
                <a:gd name="T9" fmla="*/ 12 h 99"/>
                <a:gd name="T10" fmla="*/ 57 w 99"/>
                <a:gd name="T11" fmla="*/ 1 h 99"/>
                <a:gd name="T12" fmla="*/ 39 w 99"/>
                <a:gd name="T13" fmla="*/ 4 h 99"/>
                <a:gd name="T14" fmla="*/ 32 w 99"/>
                <a:gd name="T15" fmla="*/ 13 h 99"/>
                <a:gd name="T16" fmla="*/ 20 w 99"/>
                <a:gd name="T17" fmla="*/ 10 h 99"/>
                <a:gd name="T18" fmla="*/ 9 w 99"/>
                <a:gd name="T19" fmla="*/ 25 h 99"/>
                <a:gd name="T20" fmla="*/ 11 w 99"/>
                <a:gd name="T21" fmla="*/ 36 h 99"/>
                <a:gd name="T22" fmla="*/ 1 w 99"/>
                <a:gd name="T23" fmla="*/ 43 h 99"/>
                <a:gd name="T24" fmla="*/ 1 w 99"/>
                <a:gd name="T25" fmla="*/ 58 h 99"/>
                <a:gd name="T26" fmla="*/ 11 w 99"/>
                <a:gd name="T27" fmla="*/ 64 h 99"/>
                <a:gd name="T28" fmla="*/ 9 w 99"/>
                <a:gd name="T29" fmla="*/ 75 h 99"/>
                <a:gd name="T30" fmla="*/ 20 w 99"/>
                <a:gd name="T31" fmla="*/ 90 h 99"/>
                <a:gd name="T32" fmla="*/ 32 w 99"/>
                <a:gd name="T33" fmla="*/ 87 h 99"/>
                <a:gd name="T34" fmla="*/ 39 w 99"/>
                <a:gd name="T35" fmla="*/ 96 h 99"/>
                <a:gd name="T36" fmla="*/ 50 w 99"/>
                <a:gd name="T37" fmla="*/ 99 h 99"/>
                <a:gd name="T38" fmla="*/ 61 w 99"/>
                <a:gd name="T39" fmla="*/ 96 h 99"/>
                <a:gd name="T40" fmla="*/ 67 w 99"/>
                <a:gd name="T41" fmla="*/ 87 h 99"/>
                <a:gd name="T42" fmla="*/ 79 w 99"/>
                <a:gd name="T43" fmla="*/ 90 h 99"/>
                <a:gd name="T44" fmla="*/ 90 w 99"/>
                <a:gd name="T45" fmla="*/ 75 h 99"/>
                <a:gd name="T46" fmla="*/ 88 w 99"/>
                <a:gd name="T47" fmla="*/ 64 h 99"/>
                <a:gd name="T48" fmla="*/ 98 w 99"/>
                <a:gd name="T49" fmla="*/ 58 h 99"/>
                <a:gd name="T50" fmla="*/ 98 w 99"/>
                <a:gd name="T51" fmla="*/ 43 h 99"/>
                <a:gd name="T52" fmla="*/ 83 w 99"/>
                <a:gd name="T53" fmla="*/ 56 h 99"/>
                <a:gd name="T54" fmla="*/ 78 w 99"/>
                <a:gd name="T55" fmla="*/ 65 h 99"/>
                <a:gd name="T56" fmla="*/ 81 w 99"/>
                <a:gd name="T57" fmla="*/ 76 h 99"/>
                <a:gd name="T58" fmla="*/ 69 w 99"/>
                <a:gd name="T59" fmla="*/ 78 h 99"/>
                <a:gd name="T60" fmla="*/ 59 w 99"/>
                <a:gd name="T61" fmla="*/ 81 h 99"/>
                <a:gd name="T62" fmla="*/ 53 w 99"/>
                <a:gd name="T63" fmla="*/ 91 h 99"/>
                <a:gd name="T64" fmla="*/ 43 w 99"/>
                <a:gd name="T65" fmla="*/ 83 h 99"/>
                <a:gd name="T66" fmla="*/ 34 w 99"/>
                <a:gd name="T67" fmla="*/ 78 h 99"/>
                <a:gd name="T68" fmla="*/ 24 w 99"/>
                <a:gd name="T69" fmla="*/ 81 h 99"/>
                <a:gd name="T70" fmla="*/ 22 w 99"/>
                <a:gd name="T71" fmla="*/ 69 h 99"/>
                <a:gd name="T72" fmla="*/ 19 w 99"/>
                <a:gd name="T73" fmla="*/ 59 h 99"/>
                <a:gd name="T74" fmla="*/ 9 w 99"/>
                <a:gd name="T75" fmla="*/ 54 h 99"/>
                <a:gd name="T76" fmla="*/ 9 w 99"/>
                <a:gd name="T77" fmla="*/ 46 h 99"/>
                <a:gd name="T78" fmla="*/ 19 w 99"/>
                <a:gd name="T79" fmla="*/ 41 h 99"/>
                <a:gd name="T80" fmla="*/ 22 w 99"/>
                <a:gd name="T81" fmla="*/ 31 h 99"/>
                <a:gd name="T82" fmla="*/ 24 w 99"/>
                <a:gd name="T83" fmla="*/ 19 h 99"/>
                <a:gd name="T84" fmla="*/ 34 w 99"/>
                <a:gd name="T85" fmla="*/ 22 h 99"/>
                <a:gd name="T86" fmla="*/ 43 w 99"/>
                <a:gd name="T87" fmla="*/ 17 h 99"/>
                <a:gd name="T88" fmla="*/ 53 w 99"/>
                <a:gd name="T89" fmla="*/ 9 h 99"/>
                <a:gd name="T90" fmla="*/ 59 w 99"/>
                <a:gd name="T91" fmla="*/ 19 h 99"/>
                <a:gd name="T92" fmla="*/ 69 w 99"/>
                <a:gd name="T93" fmla="*/ 22 h 99"/>
                <a:gd name="T94" fmla="*/ 81 w 99"/>
                <a:gd name="T95" fmla="*/ 24 h 99"/>
                <a:gd name="T96" fmla="*/ 78 w 99"/>
                <a:gd name="T97" fmla="*/ 35 h 99"/>
                <a:gd name="T98" fmla="*/ 83 w 99"/>
                <a:gd name="T99" fmla="*/ 44 h 99"/>
                <a:gd name="T100" fmla="*/ 91 w 99"/>
                <a:gd name="T101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9" h="99">
                  <a:moveTo>
                    <a:pt x="98" y="43"/>
                  </a:moveTo>
                  <a:cubicBezTo>
                    <a:pt x="98" y="41"/>
                    <a:pt x="97" y="40"/>
                    <a:pt x="96" y="39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7" y="34"/>
                    <a:pt x="86" y="33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1" y="24"/>
                    <a:pt x="90" y="22"/>
                    <a:pt x="89" y="21"/>
                  </a:cubicBezTo>
                  <a:cubicBezTo>
                    <a:pt x="86" y="17"/>
                    <a:pt x="83" y="13"/>
                    <a:pt x="79" y="10"/>
                  </a:cubicBezTo>
                  <a:cubicBezTo>
                    <a:pt x="78" y="9"/>
                    <a:pt x="76" y="9"/>
                    <a:pt x="75" y="10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6" y="13"/>
                    <a:pt x="65" y="12"/>
                    <a:pt x="63" y="1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0" y="2"/>
                    <a:pt x="59" y="1"/>
                    <a:pt x="57" y="1"/>
                  </a:cubicBezTo>
                  <a:cubicBezTo>
                    <a:pt x="52" y="0"/>
                    <a:pt x="48" y="0"/>
                    <a:pt x="42" y="1"/>
                  </a:cubicBezTo>
                  <a:cubicBezTo>
                    <a:pt x="41" y="1"/>
                    <a:pt x="39" y="2"/>
                    <a:pt x="39" y="4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5" y="12"/>
                    <a:pt x="33" y="13"/>
                    <a:pt x="32" y="13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3" y="9"/>
                    <a:pt x="22" y="9"/>
                    <a:pt x="20" y="10"/>
                  </a:cubicBezTo>
                  <a:cubicBezTo>
                    <a:pt x="16" y="13"/>
                    <a:pt x="13" y="17"/>
                    <a:pt x="10" y="21"/>
                  </a:cubicBezTo>
                  <a:cubicBezTo>
                    <a:pt x="9" y="22"/>
                    <a:pt x="9" y="24"/>
                    <a:pt x="9" y="25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2" y="34"/>
                    <a:pt x="12" y="35"/>
                    <a:pt x="11" y="36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2" y="40"/>
                    <a:pt x="1" y="41"/>
                    <a:pt x="1" y="43"/>
                  </a:cubicBezTo>
                  <a:cubicBezTo>
                    <a:pt x="0" y="45"/>
                    <a:pt x="0" y="48"/>
                    <a:pt x="0" y="50"/>
                  </a:cubicBezTo>
                  <a:cubicBezTo>
                    <a:pt x="0" y="52"/>
                    <a:pt x="0" y="55"/>
                    <a:pt x="1" y="58"/>
                  </a:cubicBezTo>
                  <a:cubicBezTo>
                    <a:pt x="1" y="59"/>
                    <a:pt x="2" y="60"/>
                    <a:pt x="4" y="61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5"/>
                    <a:pt x="12" y="66"/>
                    <a:pt x="13" y="67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8"/>
                    <a:pt x="10" y="79"/>
                  </a:cubicBezTo>
                  <a:cubicBezTo>
                    <a:pt x="13" y="83"/>
                    <a:pt x="16" y="87"/>
                    <a:pt x="20" y="90"/>
                  </a:cubicBezTo>
                  <a:cubicBezTo>
                    <a:pt x="22" y="91"/>
                    <a:pt x="23" y="91"/>
                    <a:pt x="25" y="90"/>
                  </a:cubicBezTo>
                  <a:cubicBezTo>
                    <a:pt x="32" y="87"/>
                    <a:pt x="32" y="87"/>
                    <a:pt x="32" y="87"/>
                  </a:cubicBezTo>
                  <a:cubicBezTo>
                    <a:pt x="33" y="87"/>
                    <a:pt x="35" y="88"/>
                    <a:pt x="36" y="88"/>
                  </a:cubicBezTo>
                  <a:cubicBezTo>
                    <a:pt x="39" y="96"/>
                    <a:pt x="39" y="96"/>
                    <a:pt x="39" y="96"/>
                  </a:cubicBezTo>
                  <a:cubicBezTo>
                    <a:pt x="39" y="98"/>
                    <a:pt x="41" y="99"/>
                    <a:pt x="42" y="99"/>
                  </a:cubicBezTo>
                  <a:cubicBezTo>
                    <a:pt x="45" y="99"/>
                    <a:pt x="47" y="99"/>
                    <a:pt x="50" y="99"/>
                  </a:cubicBezTo>
                  <a:cubicBezTo>
                    <a:pt x="52" y="99"/>
                    <a:pt x="54" y="99"/>
                    <a:pt x="57" y="99"/>
                  </a:cubicBezTo>
                  <a:cubicBezTo>
                    <a:pt x="59" y="99"/>
                    <a:pt x="60" y="98"/>
                    <a:pt x="61" y="96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5" y="88"/>
                    <a:pt x="66" y="87"/>
                    <a:pt x="67" y="87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6" y="91"/>
                    <a:pt x="78" y="91"/>
                    <a:pt x="79" y="90"/>
                  </a:cubicBezTo>
                  <a:cubicBezTo>
                    <a:pt x="83" y="87"/>
                    <a:pt x="87" y="83"/>
                    <a:pt x="89" y="79"/>
                  </a:cubicBezTo>
                  <a:cubicBezTo>
                    <a:pt x="90" y="78"/>
                    <a:pt x="91" y="76"/>
                    <a:pt x="90" y="75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7" y="66"/>
                    <a:pt x="87" y="65"/>
                    <a:pt x="88" y="64"/>
                  </a:cubicBezTo>
                  <a:cubicBezTo>
                    <a:pt x="96" y="61"/>
                    <a:pt x="96" y="61"/>
                    <a:pt x="96" y="61"/>
                  </a:cubicBezTo>
                  <a:cubicBezTo>
                    <a:pt x="97" y="60"/>
                    <a:pt x="98" y="59"/>
                    <a:pt x="98" y="58"/>
                  </a:cubicBezTo>
                  <a:cubicBezTo>
                    <a:pt x="99" y="55"/>
                    <a:pt x="99" y="52"/>
                    <a:pt x="99" y="50"/>
                  </a:cubicBezTo>
                  <a:cubicBezTo>
                    <a:pt x="99" y="48"/>
                    <a:pt x="99" y="45"/>
                    <a:pt x="98" y="43"/>
                  </a:cubicBezTo>
                  <a:moveTo>
                    <a:pt x="90" y="54"/>
                  </a:moveTo>
                  <a:cubicBezTo>
                    <a:pt x="83" y="56"/>
                    <a:pt x="83" y="56"/>
                    <a:pt x="83" y="56"/>
                  </a:cubicBezTo>
                  <a:cubicBezTo>
                    <a:pt x="82" y="57"/>
                    <a:pt x="81" y="58"/>
                    <a:pt x="80" y="59"/>
                  </a:cubicBezTo>
                  <a:cubicBezTo>
                    <a:pt x="80" y="61"/>
                    <a:pt x="79" y="63"/>
                    <a:pt x="78" y="65"/>
                  </a:cubicBezTo>
                  <a:cubicBezTo>
                    <a:pt x="77" y="67"/>
                    <a:pt x="77" y="68"/>
                    <a:pt x="78" y="69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0" y="78"/>
                    <a:pt x="78" y="80"/>
                    <a:pt x="76" y="81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68" y="78"/>
                    <a:pt x="66" y="78"/>
                    <a:pt x="65" y="78"/>
                  </a:cubicBezTo>
                  <a:cubicBezTo>
                    <a:pt x="63" y="79"/>
                    <a:pt x="61" y="80"/>
                    <a:pt x="59" y="81"/>
                  </a:cubicBezTo>
                  <a:cubicBezTo>
                    <a:pt x="57" y="81"/>
                    <a:pt x="56" y="82"/>
                    <a:pt x="56" y="83"/>
                  </a:cubicBezTo>
                  <a:cubicBezTo>
                    <a:pt x="53" y="91"/>
                    <a:pt x="53" y="91"/>
                    <a:pt x="53" y="91"/>
                  </a:cubicBezTo>
                  <a:cubicBezTo>
                    <a:pt x="51" y="91"/>
                    <a:pt x="49" y="91"/>
                    <a:pt x="46" y="91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2"/>
                    <a:pt x="42" y="81"/>
                    <a:pt x="41" y="81"/>
                  </a:cubicBezTo>
                  <a:cubicBezTo>
                    <a:pt x="38" y="80"/>
                    <a:pt x="36" y="79"/>
                    <a:pt x="34" y="78"/>
                  </a:cubicBezTo>
                  <a:cubicBezTo>
                    <a:pt x="33" y="78"/>
                    <a:pt x="32" y="78"/>
                    <a:pt x="30" y="78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2" y="80"/>
                    <a:pt x="20" y="78"/>
                    <a:pt x="18" y="76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68"/>
                    <a:pt x="22" y="67"/>
                    <a:pt x="21" y="65"/>
                  </a:cubicBezTo>
                  <a:cubicBezTo>
                    <a:pt x="20" y="63"/>
                    <a:pt x="20" y="61"/>
                    <a:pt x="19" y="59"/>
                  </a:cubicBezTo>
                  <a:cubicBezTo>
                    <a:pt x="18" y="58"/>
                    <a:pt x="17" y="57"/>
                    <a:pt x="16" y="56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9" y="49"/>
                    <a:pt x="9" y="48"/>
                    <a:pt x="9" y="46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7" y="43"/>
                    <a:pt x="18" y="42"/>
                    <a:pt x="19" y="41"/>
                  </a:cubicBezTo>
                  <a:cubicBezTo>
                    <a:pt x="20" y="39"/>
                    <a:pt x="20" y="37"/>
                    <a:pt x="21" y="35"/>
                  </a:cubicBezTo>
                  <a:cubicBezTo>
                    <a:pt x="22" y="33"/>
                    <a:pt x="22" y="32"/>
                    <a:pt x="22" y="31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20" y="22"/>
                    <a:pt x="22" y="20"/>
                    <a:pt x="24" y="19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32" y="22"/>
                    <a:pt x="33" y="22"/>
                    <a:pt x="34" y="22"/>
                  </a:cubicBezTo>
                  <a:cubicBezTo>
                    <a:pt x="36" y="21"/>
                    <a:pt x="38" y="20"/>
                    <a:pt x="41" y="19"/>
                  </a:cubicBezTo>
                  <a:cubicBezTo>
                    <a:pt x="42" y="19"/>
                    <a:pt x="43" y="18"/>
                    <a:pt x="43" y="17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9" y="9"/>
                    <a:pt x="51" y="9"/>
                    <a:pt x="53" y="9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8"/>
                    <a:pt x="57" y="19"/>
                    <a:pt x="59" y="19"/>
                  </a:cubicBezTo>
                  <a:cubicBezTo>
                    <a:pt x="61" y="20"/>
                    <a:pt x="63" y="21"/>
                    <a:pt x="65" y="22"/>
                  </a:cubicBezTo>
                  <a:cubicBezTo>
                    <a:pt x="66" y="22"/>
                    <a:pt x="68" y="22"/>
                    <a:pt x="69" y="22"/>
                  </a:cubicBezTo>
                  <a:cubicBezTo>
                    <a:pt x="76" y="19"/>
                    <a:pt x="76" y="19"/>
                    <a:pt x="76" y="19"/>
                  </a:cubicBezTo>
                  <a:cubicBezTo>
                    <a:pt x="78" y="20"/>
                    <a:pt x="80" y="22"/>
                    <a:pt x="81" y="24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7" y="32"/>
                    <a:pt x="77" y="33"/>
                    <a:pt x="78" y="35"/>
                  </a:cubicBezTo>
                  <a:cubicBezTo>
                    <a:pt x="79" y="37"/>
                    <a:pt x="80" y="39"/>
                    <a:pt x="80" y="41"/>
                  </a:cubicBezTo>
                  <a:cubicBezTo>
                    <a:pt x="81" y="42"/>
                    <a:pt x="82" y="43"/>
                    <a:pt x="83" y="44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1" y="48"/>
                    <a:pt x="91" y="49"/>
                    <a:pt x="91" y="50"/>
                  </a:cubicBezTo>
                  <a:cubicBezTo>
                    <a:pt x="91" y="51"/>
                    <a:pt x="91" y="52"/>
                    <a:pt x="90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999" name="Freeform 63"/>
            <p:cNvSpPr>
              <a:spLocks noEditPoints="1"/>
            </p:cNvSpPr>
            <p:nvPr/>
          </p:nvSpPr>
          <p:spPr bwMode="auto">
            <a:xfrm>
              <a:off x="50" y="48"/>
              <a:ext cx="64" cy="65"/>
            </a:xfrm>
            <a:custGeom>
              <a:avLst/>
              <a:gdLst>
                <a:gd name="T0" fmla="*/ 20 w 39"/>
                <a:gd name="T1" fmla="*/ 0 h 40"/>
                <a:gd name="T2" fmla="*/ 0 w 39"/>
                <a:gd name="T3" fmla="*/ 20 h 40"/>
                <a:gd name="T4" fmla="*/ 20 w 39"/>
                <a:gd name="T5" fmla="*/ 40 h 40"/>
                <a:gd name="T6" fmla="*/ 39 w 39"/>
                <a:gd name="T7" fmla="*/ 20 h 40"/>
                <a:gd name="T8" fmla="*/ 20 w 39"/>
                <a:gd name="T9" fmla="*/ 0 h 40"/>
                <a:gd name="T10" fmla="*/ 20 w 39"/>
                <a:gd name="T11" fmla="*/ 31 h 40"/>
                <a:gd name="T12" fmla="*/ 9 w 39"/>
                <a:gd name="T13" fmla="*/ 20 h 40"/>
                <a:gd name="T14" fmla="*/ 20 w 39"/>
                <a:gd name="T15" fmla="*/ 9 h 40"/>
                <a:gd name="T16" fmla="*/ 31 w 39"/>
                <a:gd name="T17" fmla="*/ 20 h 40"/>
                <a:gd name="T18" fmla="*/ 20 w 39"/>
                <a:gd name="T1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30" y="40"/>
                    <a:pt x="39" y="31"/>
                    <a:pt x="39" y="20"/>
                  </a:cubicBezTo>
                  <a:cubicBezTo>
                    <a:pt x="39" y="9"/>
                    <a:pt x="30" y="0"/>
                    <a:pt x="20" y="0"/>
                  </a:cubicBezTo>
                  <a:moveTo>
                    <a:pt x="20" y="31"/>
                  </a:moveTo>
                  <a:cubicBezTo>
                    <a:pt x="14" y="31"/>
                    <a:pt x="9" y="26"/>
                    <a:pt x="9" y="20"/>
                  </a:cubicBezTo>
                  <a:cubicBezTo>
                    <a:pt x="9" y="14"/>
                    <a:pt x="14" y="9"/>
                    <a:pt x="20" y="9"/>
                  </a:cubicBezTo>
                  <a:cubicBezTo>
                    <a:pt x="26" y="9"/>
                    <a:pt x="31" y="14"/>
                    <a:pt x="31" y="20"/>
                  </a:cubicBezTo>
                  <a:cubicBezTo>
                    <a:pt x="31" y="26"/>
                    <a:pt x="26" y="31"/>
                    <a:pt x="20" y="3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0000" name="Group 64"/>
          <p:cNvGrpSpPr>
            <a:grpSpLocks/>
          </p:cNvGrpSpPr>
          <p:nvPr/>
        </p:nvGrpSpPr>
        <p:grpSpPr bwMode="auto">
          <a:xfrm>
            <a:off x="846138" y="3922712"/>
            <a:ext cx="255587" cy="255588"/>
            <a:chOff x="0" y="0"/>
            <a:chExt cx="161" cy="161"/>
          </a:xfrm>
        </p:grpSpPr>
        <p:sp>
          <p:nvSpPr>
            <p:cNvPr id="40001" name="Freeform 65"/>
            <p:cNvSpPr>
              <a:spLocks/>
            </p:cNvSpPr>
            <p:nvPr/>
          </p:nvSpPr>
          <p:spPr bwMode="auto">
            <a:xfrm>
              <a:off x="0" y="0"/>
              <a:ext cx="161" cy="116"/>
            </a:xfrm>
            <a:custGeom>
              <a:avLst/>
              <a:gdLst>
                <a:gd name="T0" fmla="*/ 75 w 98"/>
                <a:gd name="T1" fmla="*/ 26 h 71"/>
                <a:gd name="T2" fmla="*/ 71 w 98"/>
                <a:gd name="T3" fmla="*/ 26 h 71"/>
                <a:gd name="T4" fmla="*/ 71 w 98"/>
                <a:gd name="T5" fmla="*/ 24 h 71"/>
                <a:gd name="T6" fmla="*/ 47 w 98"/>
                <a:gd name="T7" fmla="*/ 0 h 71"/>
                <a:gd name="T8" fmla="*/ 23 w 98"/>
                <a:gd name="T9" fmla="*/ 20 h 71"/>
                <a:gd name="T10" fmla="*/ 16 w 98"/>
                <a:gd name="T11" fmla="*/ 21 h 71"/>
                <a:gd name="T12" fmla="*/ 16 w 98"/>
                <a:gd name="T13" fmla="*/ 21 h 71"/>
                <a:gd name="T14" fmla="*/ 6 w 98"/>
                <a:gd name="T15" fmla="*/ 35 h 71"/>
                <a:gd name="T16" fmla="*/ 7 w 98"/>
                <a:gd name="T17" fmla="*/ 42 h 71"/>
                <a:gd name="T18" fmla="*/ 0 w 98"/>
                <a:gd name="T19" fmla="*/ 55 h 71"/>
                <a:gd name="T20" fmla="*/ 16 w 98"/>
                <a:gd name="T21" fmla="*/ 71 h 71"/>
                <a:gd name="T22" fmla="*/ 32 w 98"/>
                <a:gd name="T23" fmla="*/ 71 h 71"/>
                <a:gd name="T24" fmla="*/ 36 w 98"/>
                <a:gd name="T25" fmla="*/ 66 h 71"/>
                <a:gd name="T26" fmla="*/ 32 w 98"/>
                <a:gd name="T27" fmla="*/ 62 h 71"/>
                <a:gd name="T28" fmla="*/ 16 w 98"/>
                <a:gd name="T29" fmla="*/ 62 h 71"/>
                <a:gd name="T30" fmla="*/ 9 w 98"/>
                <a:gd name="T31" fmla="*/ 55 h 71"/>
                <a:gd name="T32" fmla="*/ 15 w 98"/>
                <a:gd name="T33" fmla="*/ 48 h 71"/>
                <a:gd name="T34" fmla="*/ 18 w 98"/>
                <a:gd name="T35" fmla="*/ 45 h 71"/>
                <a:gd name="T36" fmla="*/ 17 w 98"/>
                <a:gd name="T37" fmla="*/ 41 h 71"/>
                <a:gd name="T38" fmla="*/ 14 w 98"/>
                <a:gd name="T39" fmla="*/ 35 h 71"/>
                <a:gd name="T40" fmla="*/ 19 w 98"/>
                <a:gd name="T41" fmla="*/ 28 h 71"/>
                <a:gd name="T42" fmla="*/ 19 w 98"/>
                <a:gd name="T43" fmla="*/ 28 h 71"/>
                <a:gd name="T44" fmla="*/ 25 w 98"/>
                <a:gd name="T45" fmla="*/ 29 h 71"/>
                <a:gd name="T46" fmla="*/ 29 w 98"/>
                <a:gd name="T47" fmla="*/ 29 h 71"/>
                <a:gd name="T48" fmla="*/ 31 w 98"/>
                <a:gd name="T49" fmla="*/ 25 h 71"/>
                <a:gd name="T50" fmla="*/ 31 w 98"/>
                <a:gd name="T51" fmla="*/ 24 h 71"/>
                <a:gd name="T52" fmla="*/ 31 w 98"/>
                <a:gd name="T53" fmla="*/ 24 h 71"/>
                <a:gd name="T54" fmla="*/ 47 w 98"/>
                <a:gd name="T55" fmla="*/ 8 h 71"/>
                <a:gd name="T56" fmla="*/ 62 w 98"/>
                <a:gd name="T57" fmla="*/ 24 h 71"/>
                <a:gd name="T58" fmla="*/ 60 w 98"/>
                <a:gd name="T59" fmla="*/ 32 h 71"/>
                <a:gd name="T60" fmla="*/ 61 w 98"/>
                <a:gd name="T61" fmla="*/ 37 h 71"/>
                <a:gd name="T62" fmla="*/ 66 w 98"/>
                <a:gd name="T63" fmla="*/ 37 h 71"/>
                <a:gd name="T64" fmla="*/ 75 w 98"/>
                <a:gd name="T65" fmla="*/ 34 h 71"/>
                <a:gd name="T66" fmla="*/ 89 w 98"/>
                <a:gd name="T67" fmla="*/ 48 h 71"/>
                <a:gd name="T68" fmla="*/ 75 w 98"/>
                <a:gd name="T69" fmla="*/ 62 h 71"/>
                <a:gd name="T70" fmla="*/ 66 w 98"/>
                <a:gd name="T71" fmla="*/ 62 h 71"/>
                <a:gd name="T72" fmla="*/ 62 w 98"/>
                <a:gd name="T73" fmla="*/ 66 h 71"/>
                <a:gd name="T74" fmla="*/ 66 w 98"/>
                <a:gd name="T75" fmla="*/ 71 h 71"/>
                <a:gd name="T76" fmla="*/ 75 w 98"/>
                <a:gd name="T77" fmla="*/ 71 h 71"/>
                <a:gd name="T78" fmla="*/ 98 w 98"/>
                <a:gd name="T79" fmla="*/ 48 h 71"/>
                <a:gd name="T80" fmla="*/ 75 w 98"/>
                <a:gd name="T81" fmla="*/ 2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8" h="71">
                  <a:moveTo>
                    <a:pt x="75" y="26"/>
                  </a:moveTo>
                  <a:cubicBezTo>
                    <a:pt x="74" y="26"/>
                    <a:pt x="72" y="26"/>
                    <a:pt x="71" y="26"/>
                  </a:cubicBezTo>
                  <a:cubicBezTo>
                    <a:pt x="71" y="25"/>
                    <a:pt x="71" y="25"/>
                    <a:pt x="71" y="24"/>
                  </a:cubicBezTo>
                  <a:cubicBezTo>
                    <a:pt x="71" y="10"/>
                    <a:pt x="60" y="0"/>
                    <a:pt x="47" y="0"/>
                  </a:cubicBezTo>
                  <a:cubicBezTo>
                    <a:pt x="35" y="0"/>
                    <a:pt x="25" y="8"/>
                    <a:pt x="23" y="20"/>
                  </a:cubicBezTo>
                  <a:cubicBezTo>
                    <a:pt x="20" y="19"/>
                    <a:pt x="18" y="20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0" y="23"/>
                    <a:pt x="6" y="29"/>
                    <a:pt x="6" y="35"/>
                  </a:cubicBezTo>
                  <a:cubicBezTo>
                    <a:pt x="6" y="37"/>
                    <a:pt x="6" y="40"/>
                    <a:pt x="7" y="42"/>
                  </a:cubicBezTo>
                  <a:cubicBezTo>
                    <a:pt x="3" y="45"/>
                    <a:pt x="0" y="50"/>
                    <a:pt x="0" y="55"/>
                  </a:cubicBezTo>
                  <a:cubicBezTo>
                    <a:pt x="0" y="64"/>
                    <a:pt x="7" y="71"/>
                    <a:pt x="16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4" y="71"/>
                    <a:pt x="36" y="69"/>
                    <a:pt x="36" y="66"/>
                  </a:cubicBezTo>
                  <a:cubicBezTo>
                    <a:pt x="36" y="64"/>
                    <a:pt x="34" y="62"/>
                    <a:pt x="32" y="6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2" y="62"/>
                    <a:pt x="9" y="59"/>
                    <a:pt x="9" y="55"/>
                  </a:cubicBezTo>
                  <a:cubicBezTo>
                    <a:pt x="9" y="52"/>
                    <a:pt x="11" y="49"/>
                    <a:pt x="15" y="48"/>
                  </a:cubicBezTo>
                  <a:cubicBezTo>
                    <a:pt x="16" y="48"/>
                    <a:pt x="18" y="47"/>
                    <a:pt x="18" y="45"/>
                  </a:cubicBezTo>
                  <a:cubicBezTo>
                    <a:pt x="19" y="43"/>
                    <a:pt x="18" y="42"/>
                    <a:pt x="17" y="41"/>
                  </a:cubicBezTo>
                  <a:cubicBezTo>
                    <a:pt x="15" y="39"/>
                    <a:pt x="14" y="37"/>
                    <a:pt x="14" y="35"/>
                  </a:cubicBezTo>
                  <a:cubicBezTo>
                    <a:pt x="14" y="32"/>
                    <a:pt x="16" y="29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1" y="28"/>
                    <a:pt x="23" y="28"/>
                    <a:pt x="25" y="29"/>
                  </a:cubicBezTo>
                  <a:cubicBezTo>
                    <a:pt x="26" y="30"/>
                    <a:pt x="28" y="30"/>
                    <a:pt x="29" y="29"/>
                  </a:cubicBezTo>
                  <a:cubicBezTo>
                    <a:pt x="30" y="28"/>
                    <a:pt x="31" y="27"/>
                    <a:pt x="31" y="25"/>
                  </a:cubicBezTo>
                  <a:cubicBezTo>
                    <a:pt x="31" y="25"/>
                    <a:pt x="31" y="24"/>
                    <a:pt x="31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15"/>
                    <a:pt x="38" y="8"/>
                    <a:pt x="47" y="8"/>
                  </a:cubicBezTo>
                  <a:cubicBezTo>
                    <a:pt x="55" y="8"/>
                    <a:pt x="62" y="15"/>
                    <a:pt x="62" y="24"/>
                  </a:cubicBezTo>
                  <a:cubicBezTo>
                    <a:pt x="62" y="27"/>
                    <a:pt x="62" y="29"/>
                    <a:pt x="60" y="32"/>
                  </a:cubicBezTo>
                  <a:cubicBezTo>
                    <a:pt x="59" y="34"/>
                    <a:pt x="59" y="36"/>
                    <a:pt x="61" y="37"/>
                  </a:cubicBezTo>
                  <a:cubicBezTo>
                    <a:pt x="62" y="39"/>
                    <a:pt x="65" y="39"/>
                    <a:pt x="66" y="37"/>
                  </a:cubicBezTo>
                  <a:cubicBezTo>
                    <a:pt x="68" y="36"/>
                    <a:pt x="71" y="34"/>
                    <a:pt x="75" y="34"/>
                  </a:cubicBezTo>
                  <a:cubicBezTo>
                    <a:pt x="83" y="34"/>
                    <a:pt x="89" y="40"/>
                    <a:pt x="89" y="48"/>
                  </a:cubicBezTo>
                  <a:cubicBezTo>
                    <a:pt x="89" y="56"/>
                    <a:pt x="83" y="62"/>
                    <a:pt x="75" y="62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4" y="62"/>
                    <a:pt x="62" y="64"/>
                    <a:pt x="62" y="66"/>
                  </a:cubicBezTo>
                  <a:cubicBezTo>
                    <a:pt x="62" y="69"/>
                    <a:pt x="64" y="71"/>
                    <a:pt x="66" y="71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88" y="71"/>
                    <a:pt x="98" y="60"/>
                    <a:pt x="98" y="48"/>
                  </a:cubicBezTo>
                  <a:cubicBezTo>
                    <a:pt x="98" y="36"/>
                    <a:pt x="88" y="26"/>
                    <a:pt x="75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002" name="Freeform 66"/>
            <p:cNvSpPr>
              <a:spLocks/>
            </p:cNvSpPr>
            <p:nvPr/>
          </p:nvSpPr>
          <p:spPr bwMode="auto">
            <a:xfrm>
              <a:off x="49" y="64"/>
              <a:ext cx="62" cy="97"/>
            </a:xfrm>
            <a:custGeom>
              <a:avLst/>
              <a:gdLst>
                <a:gd name="T0" fmla="*/ 30 w 38"/>
                <a:gd name="T1" fmla="*/ 38 h 59"/>
                <a:gd name="T2" fmla="*/ 23 w 38"/>
                <a:gd name="T3" fmla="*/ 45 h 59"/>
                <a:gd name="T4" fmla="*/ 23 w 38"/>
                <a:gd name="T5" fmla="*/ 5 h 59"/>
                <a:gd name="T6" fmla="*/ 19 w 38"/>
                <a:gd name="T7" fmla="*/ 0 h 59"/>
                <a:gd name="T8" fmla="*/ 15 w 38"/>
                <a:gd name="T9" fmla="*/ 5 h 59"/>
                <a:gd name="T10" fmla="*/ 15 w 38"/>
                <a:gd name="T11" fmla="*/ 45 h 59"/>
                <a:gd name="T12" fmla="*/ 8 w 38"/>
                <a:gd name="T13" fmla="*/ 38 h 59"/>
                <a:gd name="T14" fmla="*/ 2 w 38"/>
                <a:gd name="T15" fmla="*/ 38 h 59"/>
                <a:gd name="T16" fmla="*/ 2 w 38"/>
                <a:gd name="T17" fmla="*/ 44 h 59"/>
                <a:gd name="T18" fmla="*/ 16 w 38"/>
                <a:gd name="T19" fmla="*/ 58 h 59"/>
                <a:gd name="T20" fmla="*/ 19 w 38"/>
                <a:gd name="T21" fmla="*/ 59 h 59"/>
                <a:gd name="T22" fmla="*/ 22 w 38"/>
                <a:gd name="T23" fmla="*/ 58 h 59"/>
                <a:gd name="T24" fmla="*/ 36 w 38"/>
                <a:gd name="T25" fmla="*/ 44 h 59"/>
                <a:gd name="T26" fmla="*/ 36 w 38"/>
                <a:gd name="T27" fmla="*/ 38 h 59"/>
                <a:gd name="T28" fmla="*/ 30 w 38"/>
                <a:gd name="T29" fmla="*/ 3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59">
                  <a:moveTo>
                    <a:pt x="30" y="38"/>
                  </a:moveTo>
                  <a:cubicBezTo>
                    <a:pt x="23" y="45"/>
                    <a:pt x="23" y="45"/>
                    <a:pt x="23" y="4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2"/>
                    <a:pt x="21" y="0"/>
                    <a:pt x="19" y="0"/>
                  </a:cubicBezTo>
                  <a:cubicBezTo>
                    <a:pt x="17" y="0"/>
                    <a:pt x="15" y="2"/>
                    <a:pt x="15" y="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6" y="36"/>
                    <a:pt x="3" y="36"/>
                    <a:pt x="2" y="38"/>
                  </a:cubicBezTo>
                  <a:cubicBezTo>
                    <a:pt x="0" y="39"/>
                    <a:pt x="0" y="42"/>
                    <a:pt x="2" y="44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7" y="59"/>
                    <a:pt x="18" y="59"/>
                    <a:pt x="19" y="59"/>
                  </a:cubicBezTo>
                  <a:cubicBezTo>
                    <a:pt x="20" y="59"/>
                    <a:pt x="21" y="59"/>
                    <a:pt x="22" y="58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8" y="42"/>
                    <a:pt x="38" y="39"/>
                    <a:pt x="36" y="38"/>
                  </a:cubicBezTo>
                  <a:cubicBezTo>
                    <a:pt x="35" y="36"/>
                    <a:pt x="32" y="36"/>
                    <a:pt x="30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0006" name="Rectangle 70"/>
          <p:cNvSpPr>
            <a:spLocks noChangeArrowheads="1"/>
          </p:cNvSpPr>
          <p:nvPr/>
        </p:nvSpPr>
        <p:spPr bwMode="auto">
          <a:xfrm>
            <a:off x="642938" y="1346684"/>
            <a:ext cx="3382962" cy="2326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THFS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是一个基于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fuse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的用户空间文件系统，通过挂载到网络学堂对应的网络空间，实现了到网络学堂的本地文件系统映射，通过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THFS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，用户可以在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Ubuntu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下基于用户名和密码登录网络学堂并建立起相应的文件系统挂载点，可以打开复制相应的文件。在网络学堂方面，则是实现了课程公告、课程信息、课程文件等多个栏目的文件（信息）爬取，并建立合理的目录项来存储它们的文件节点。</a:t>
            </a: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2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3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4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5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04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76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Write your great  title here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31" y="797101"/>
            <a:ext cx="5002074" cy="298079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517" y="782212"/>
            <a:ext cx="4976901" cy="301057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385" y="813468"/>
            <a:ext cx="4977680" cy="295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40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grpId="0" nodeType="withEffect" p14:presetBounceEnd="5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399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399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fill="hold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0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3" dur="500" fill="hold"/>
                                            <p:tgtEl>
                                              <p:spTgt spid="400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4" dur="500" fill="hold"/>
                                            <p:tgtEl>
                                              <p:spTgt spid="400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399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399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fill="hold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399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399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fill="hold" grpId="0" nodeType="withEffect" p14:presetBounceEnd="5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399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500" fill="hold"/>
                                            <p:tgtEl>
                                              <p:spTgt spid="399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fill="hold" nodeType="withEffect" p14:presetBounceEnd="5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399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0" dur="500" fill="hold"/>
                                            <p:tgtEl>
                                              <p:spTgt spid="399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3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4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5" fill="hold">
                          <p:stCondLst>
                            <p:cond delay="indefinite"/>
                          </p:stCondLst>
                          <p:childTnLst>
                            <p:par>
                              <p:cTn id="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3" fill="hold">
                          <p:stCondLst>
                            <p:cond delay="indefinite"/>
                          </p:stCondLst>
                          <p:childTnLst>
                            <p:par>
                              <p:cTn id="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988" grpId="0" animBg="1"/>
          <p:bldP spid="39989" grpId="0" animBg="1"/>
          <p:bldP spid="39990" grpId="0" animBg="1"/>
          <p:bldP spid="40006" grpId="0"/>
          <p:bldP spid="71" grpId="0" animBg="1"/>
          <p:bldP spid="71" grpId="1" animBg="1"/>
          <p:bldP spid="72" grpId="0" animBg="1"/>
          <p:bldP spid="72" grpId="1" animBg="1"/>
          <p:bldP spid="73" grpId="0" animBg="1"/>
          <p:bldP spid="73" grpId="1" animBg="1"/>
          <p:bldP spid="74" grpId="0" animBg="1"/>
          <p:bldP spid="74" grpId="1" animBg="1"/>
          <p:bldP spid="75" grpId="0"/>
          <p:bldP spid="75" grpId="1"/>
          <p:bldP spid="7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399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399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0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400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400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399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399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99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399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399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399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399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399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5" fill="hold">
                          <p:stCondLst>
                            <p:cond delay="indefinite"/>
                          </p:stCondLst>
                          <p:childTnLst>
                            <p:par>
                              <p:cTn id="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3" fill="hold">
                          <p:stCondLst>
                            <p:cond delay="indefinite"/>
                          </p:stCondLst>
                          <p:childTnLst>
                            <p:par>
                              <p:cTn id="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988" grpId="0" animBg="1"/>
          <p:bldP spid="39989" grpId="0" animBg="1"/>
          <p:bldP spid="39990" grpId="0" animBg="1"/>
          <p:bldP spid="40006" grpId="0"/>
          <p:bldP spid="71" grpId="0" animBg="1"/>
          <p:bldP spid="71" grpId="1" animBg="1"/>
          <p:bldP spid="72" grpId="0" animBg="1"/>
          <p:bldP spid="72" grpId="1" animBg="1"/>
          <p:bldP spid="73" grpId="0" animBg="1"/>
          <p:bldP spid="73" grpId="1" animBg="1"/>
          <p:bldP spid="74" grpId="0" animBg="1"/>
          <p:bldP spid="74" grpId="1" animBg="1"/>
          <p:bldP spid="75" grpId="0"/>
          <p:bldP spid="75" grpId="1"/>
          <p:bldP spid="76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246997"/>
            <a:ext cx="309056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3200" dirty="0">
                <a:solidFill>
                  <a:srgbClr val="EA5514"/>
                </a:solidFill>
                <a:latin typeface="Impact" panose="020B0806030902050204" pitchFamily="34" charset="0"/>
              </a:rPr>
              <a:t>THFS</a:t>
            </a:r>
            <a:r>
              <a:rPr lang="zh-CN" altLang="en-US" sz="3200" dirty="0">
                <a:solidFill>
                  <a:srgbClr val="EA5514"/>
                </a:solidFill>
                <a:latin typeface="Impact" panose="020B0806030902050204" pitchFamily="34" charset="0"/>
              </a:rPr>
              <a:t>演示</a:t>
            </a:r>
            <a:endParaRPr lang="en-US" altLang="zh-CN" sz="3200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72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03</a:t>
            </a:r>
            <a:endParaRPr kumimoji="0" lang="zh-CN" altLang="zh-CN" sz="10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246997"/>
            <a:ext cx="309056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3200" dirty="0">
                <a:solidFill>
                  <a:srgbClr val="EA5514"/>
                </a:solidFill>
                <a:latin typeface="Impact" panose="020B0806030902050204" pitchFamily="34" charset="0"/>
              </a:rPr>
              <a:t>THFS</a:t>
            </a:r>
            <a:r>
              <a:rPr lang="zh-CN" altLang="en-US" sz="3200" dirty="0">
                <a:solidFill>
                  <a:srgbClr val="EA5514"/>
                </a:solidFill>
                <a:latin typeface="Impact" panose="020B0806030902050204" pitchFamily="34" charset="0"/>
              </a:rPr>
              <a:t>设计思路</a:t>
            </a:r>
            <a:endParaRPr lang="en-US" altLang="zh-CN" sz="3200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93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5" name="Rectangle 21"/>
          <p:cNvSpPr>
            <a:spLocks noChangeArrowheads="1"/>
          </p:cNvSpPr>
          <p:nvPr/>
        </p:nvSpPr>
        <p:spPr bwMode="auto">
          <a:xfrm>
            <a:off x="2987675" y="1379537"/>
            <a:ext cx="6156325" cy="3024187"/>
          </a:xfrm>
          <a:prstGeom prst="rect">
            <a:avLst/>
          </a:prstGeom>
          <a:solidFill>
            <a:srgbClr val="26313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1527" name="Group 23"/>
          <p:cNvGrpSpPr>
            <a:grpSpLocks/>
          </p:cNvGrpSpPr>
          <p:nvPr/>
        </p:nvGrpSpPr>
        <p:grpSpPr bwMode="auto">
          <a:xfrm>
            <a:off x="7807325" y="1908174"/>
            <a:ext cx="309563" cy="381000"/>
            <a:chOff x="0" y="0"/>
            <a:chExt cx="134" cy="163"/>
          </a:xfrm>
          <a:solidFill>
            <a:srgbClr val="FBE22D"/>
          </a:solidFill>
        </p:grpSpPr>
        <p:sp>
          <p:nvSpPr>
            <p:cNvPr id="21528" name="Freeform 24"/>
            <p:cNvSpPr>
              <a:spLocks noEditPoints="1"/>
            </p:cNvSpPr>
            <p:nvPr/>
          </p:nvSpPr>
          <p:spPr bwMode="auto">
            <a:xfrm>
              <a:off x="0" y="0"/>
              <a:ext cx="134" cy="163"/>
            </a:xfrm>
            <a:custGeom>
              <a:avLst/>
              <a:gdLst>
                <a:gd name="T0" fmla="*/ 0 w 134"/>
                <a:gd name="T1" fmla="*/ 0 h 163"/>
                <a:gd name="T2" fmla="*/ 0 w 134"/>
                <a:gd name="T3" fmla="*/ 163 h 163"/>
                <a:gd name="T4" fmla="*/ 92 w 134"/>
                <a:gd name="T5" fmla="*/ 163 h 163"/>
                <a:gd name="T6" fmla="*/ 134 w 134"/>
                <a:gd name="T7" fmla="*/ 121 h 163"/>
                <a:gd name="T8" fmla="*/ 134 w 134"/>
                <a:gd name="T9" fmla="*/ 0 h 163"/>
                <a:gd name="T10" fmla="*/ 0 w 134"/>
                <a:gd name="T11" fmla="*/ 0 h 163"/>
                <a:gd name="T12" fmla="*/ 14 w 134"/>
                <a:gd name="T13" fmla="*/ 14 h 163"/>
                <a:gd name="T14" fmla="*/ 120 w 134"/>
                <a:gd name="T15" fmla="*/ 14 h 163"/>
                <a:gd name="T16" fmla="*/ 120 w 134"/>
                <a:gd name="T17" fmla="*/ 112 h 163"/>
                <a:gd name="T18" fmla="*/ 83 w 134"/>
                <a:gd name="T19" fmla="*/ 112 h 163"/>
                <a:gd name="T20" fmla="*/ 83 w 134"/>
                <a:gd name="T21" fmla="*/ 150 h 163"/>
                <a:gd name="T22" fmla="*/ 14 w 134"/>
                <a:gd name="T23" fmla="*/ 150 h 163"/>
                <a:gd name="T24" fmla="*/ 14 w 134"/>
                <a:gd name="T25" fmla="*/ 14 h 163"/>
                <a:gd name="T26" fmla="*/ 111 w 134"/>
                <a:gd name="T27" fmla="*/ 125 h 163"/>
                <a:gd name="T28" fmla="*/ 96 w 134"/>
                <a:gd name="T29" fmla="*/ 140 h 163"/>
                <a:gd name="T30" fmla="*/ 96 w 134"/>
                <a:gd name="T31" fmla="*/ 125 h 163"/>
                <a:gd name="T32" fmla="*/ 111 w 134"/>
                <a:gd name="T33" fmla="*/ 12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63">
                  <a:moveTo>
                    <a:pt x="0" y="0"/>
                  </a:moveTo>
                  <a:lnTo>
                    <a:pt x="0" y="163"/>
                  </a:lnTo>
                  <a:lnTo>
                    <a:pt x="92" y="163"/>
                  </a:lnTo>
                  <a:lnTo>
                    <a:pt x="134" y="121"/>
                  </a:lnTo>
                  <a:lnTo>
                    <a:pt x="134" y="0"/>
                  </a:lnTo>
                  <a:lnTo>
                    <a:pt x="0" y="0"/>
                  </a:lnTo>
                  <a:close/>
                  <a:moveTo>
                    <a:pt x="14" y="14"/>
                  </a:moveTo>
                  <a:lnTo>
                    <a:pt x="120" y="14"/>
                  </a:lnTo>
                  <a:lnTo>
                    <a:pt x="120" y="112"/>
                  </a:lnTo>
                  <a:lnTo>
                    <a:pt x="83" y="112"/>
                  </a:lnTo>
                  <a:lnTo>
                    <a:pt x="83" y="150"/>
                  </a:lnTo>
                  <a:lnTo>
                    <a:pt x="14" y="150"/>
                  </a:lnTo>
                  <a:lnTo>
                    <a:pt x="14" y="14"/>
                  </a:lnTo>
                  <a:close/>
                  <a:moveTo>
                    <a:pt x="111" y="125"/>
                  </a:moveTo>
                  <a:lnTo>
                    <a:pt x="96" y="140"/>
                  </a:lnTo>
                  <a:lnTo>
                    <a:pt x="96" y="125"/>
                  </a:lnTo>
                  <a:lnTo>
                    <a:pt x="111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Rectangle 25"/>
            <p:cNvSpPr>
              <a:spLocks noChangeArrowheads="1"/>
            </p:cNvSpPr>
            <p:nvPr/>
          </p:nvSpPr>
          <p:spPr bwMode="auto">
            <a:xfrm>
              <a:off x="37" y="44"/>
              <a:ext cx="59" cy="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Rectangle 26"/>
            <p:cNvSpPr>
              <a:spLocks noChangeArrowheads="1"/>
            </p:cNvSpPr>
            <p:nvPr/>
          </p:nvSpPr>
          <p:spPr bwMode="auto">
            <a:xfrm>
              <a:off x="37" y="83"/>
              <a:ext cx="38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1531" name="Group 27"/>
          <p:cNvGrpSpPr>
            <a:grpSpLocks/>
          </p:cNvGrpSpPr>
          <p:nvPr/>
        </p:nvGrpSpPr>
        <p:grpSpPr bwMode="auto">
          <a:xfrm>
            <a:off x="5919788" y="1912937"/>
            <a:ext cx="292100" cy="369887"/>
            <a:chOff x="0" y="0"/>
            <a:chExt cx="127" cy="163"/>
          </a:xfrm>
          <a:solidFill>
            <a:srgbClr val="A9D25A"/>
          </a:solidFill>
        </p:grpSpPr>
        <p:sp>
          <p:nvSpPr>
            <p:cNvPr id="21532" name="Freeform 28"/>
            <p:cNvSpPr>
              <a:spLocks/>
            </p:cNvSpPr>
            <p:nvPr/>
          </p:nvSpPr>
          <p:spPr bwMode="auto">
            <a:xfrm>
              <a:off x="0" y="0"/>
              <a:ext cx="127" cy="163"/>
            </a:xfrm>
            <a:custGeom>
              <a:avLst/>
              <a:gdLst>
                <a:gd name="T0" fmla="*/ 28 w 124"/>
                <a:gd name="T1" fmla="*/ 146 h 159"/>
                <a:gd name="T2" fmla="*/ 14 w 124"/>
                <a:gd name="T3" fmla="*/ 146 h 159"/>
                <a:gd name="T4" fmla="*/ 14 w 124"/>
                <a:gd name="T5" fmla="*/ 13 h 159"/>
                <a:gd name="T6" fmla="*/ 117 w 124"/>
                <a:gd name="T7" fmla="*/ 13 h 159"/>
                <a:gd name="T8" fmla="*/ 124 w 124"/>
                <a:gd name="T9" fmla="*/ 7 h 159"/>
                <a:gd name="T10" fmla="*/ 117 w 124"/>
                <a:gd name="T11" fmla="*/ 0 h 159"/>
                <a:gd name="T12" fmla="*/ 7 w 124"/>
                <a:gd name="T13" fmla="*/ 0 h 159"/>
                <a:gd name="T14" fmla="*/ 0 w 124"/>
                <a:gd name="T15" fmla="*/ 7 h 159"/>
                <a:gd name="T16" fmla="*/ 0 w 124"/>
                <a:gd name="T17" fmla="*/ 152 h 159"/>
                <a:gd name="T18" fmla="*/ 7 w 124"/>
                <a:gd name="T19" fmla="*/ 159 h 159"/>
                <a:gd name="T20" fmla="*/ 28 w 124"/>
                <a:gd name="T21" fmla="*/ 159 h 159"/>
                <a:gd name="T22" fmla="*/ 35 w 124"/>
                <a:gd name="T23" fmla="*/ 152 h 159"/>
                <a:gd name="T24" fmla="*/ 28 w 124"/>
                <a:gd name="T25" fmla="*/ 14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" h="159">
                  <a:moveTo>
                    <a:pt x="28" y="146"/>
                  </a:moveTo>
                  <a:cubicBezTo>
                    <a:pt x="14" y="146"/>
                    <a:pt x="14" y="146"/>
                    <a:pt x="14" y="14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21" y="13"/>
                    <a:pt x="124" y="10"/>
                    <a:pt x="124" y="7"/>
                  </a:cubicBezTo>
                  <a:cubicBezTo>
                    <a:pt x="124" y="3"/>
                    <a:pt x="121" y="0"/>
                    <a:pt x="11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3" y="159"/>
                    <a:pt x="7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1" y="159"/>
                    <a:pt x="35" y="156"/>
                    <a:pt x="35" y="152"/>
                  </a:cubicBezTo>
                  <a:cubicBezTo>
                    <a:pt x="35" y="149"/>
                    <a:pt x="31" y="146"/>
                    <a:pt x="28" y="1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29"/>
            <p:cNvSpPr>
              <a:spLocks/>
            </p:cNvSpPr>
            <p:nvPr/>
          </p:nvSpPr>
          <p:spPr bwMode="auto">
            <a:xfrm>
              <a:off x="80" y="95"/>
              <a:ext cx="47" cy="68"/>
            </a:xfrm>
            <a:custGeom>
              <a:avLst/>
              <a:gdLst>
                <a:gd name="T0" fmla="*/ 39 w 46"/>
                <a:gd name="T1" fmla="*/ 0 h 66"/>
                <a:gd name="T2" fmla="*/ 32 w 46"/>
                <a:gd name="T3" fmla="*/ 7 h 66"/>
                <a:gd name="T4" fmla="*/ 32 w 46"/>
                <a:gd name="T5" fmla="*/ 53 h 66"/>
                <a:gd name="T6" fmla="*/ 7 w 46"/>
                <a:gd name="T7" fmla="*/ 53 h 66"/>
                <a:gd name="T8" fmla="*/ 0 w 46"/>
                <a:gd name="T9" fmla="*/ 59 h 66"/>
                <a:gd name="T10" fmla="*/ 7 w 46"/>
                <a:gd name="T11" fmla="*/ 66 h 66"/>
                <a:gd name="T12" fmla="*/ 39 w 46"/>
                <a:gd name="T13" fmla="*/ 66 h 66"/>
                <a:gd name="T14" fmla="*/ 44 w 46"/>
                <a:gd name="T15" fmla="*/ 64 h 66"/>
                <a:gd name="T16" fmla="*/ 46 w 46"/>
                <a:gd name="T17" fmla="*/ 59 h 66"/>
                <a:gd name="T18" fmla="*/ 46 w 46"/>
                <a:gd name="T19" fmla="*/ 7 h 66"/>
                <a:gd name="T20" fmla="*/ 39 w 46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66">
                  <a:moveTo>
                    <a:pt x="39" y="0"/>
                  </a:moveTo>
                  <a:cubicBezTo>
                    <a:pt x="35" y="0"/>
                    <a:pt x="32" y="3"/>
                    <a:pt x="32" y="7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56"/>
                    <a:pt x="0" y="59"/>
                  </a:cubicBezTo>
                  <a:cubicBezTo>
                    <a:pt x="0" y="63"/>
                    <a:pt x="3" y="66"/>
                    <a:pt x="7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1" y="66"/>
                    <a:pt x="43" y="66"/>
                    <a:pt x="44" y="64"/>
                  </a:cubicBezTo>
                  <a:cubicBezTo>
                    <a:pt x="45" y="63"/>
                    <a:pt x="46" y="61"/>
                    <a:pt x="46" y="59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3"/>
                    <a:pt x="43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30"/>
            <p:cNvSpPr>
              <a:spLocks noEditPoints="1"/>
            </p:cNvSpPr>
            <p:nvPr/>
          </p:nvSpPr>
          <p:spPr bwMode="auto">
            <a:xfrm>
              <a:off x="46" y="34"/>
              <a:ext cx="79" cy="114"/>
            </a:xfrm>
            <a:custGeom>
              <a:avLst/>
              <a:gdLst>
                <a:gd name="T0" fmla="*/ 68 w 78"/>
                <a:gd name="T1" fmla="*/ 2 h 112"/>
                <a:gd name="T2" fmla="*/ 60 w 78"/>
                <a:gd name="T3" fmla="*/ 0 h 112"/>
                <a:gd name="T4" fmla="*/ 46 w 78"/>
                <a:gd name="T5" fmla="*/ 8 h 112"/>
                <a:gd name="T6" fmla="*/ 1 w 78"/>
                <a:gd name="T7" fmla="*/ 85 h 112"/>
                <a:gd name="T8" fmla="*/ 0 w 78"/>
                <a:gd name="T9" fmla="*/ 88 h 112"/>
                <a:gd name="T10" fmla="*/ 1 w 78"/>
                <a:gd name="T11" fmla="*/ 106 h 112"/>
                <a:gd name="T12" fmla="*/ 4 w 78"/>
                <a:gd name="T13" fmla="*/ 112 h 112"/>
                <a:gd name="T14" fmla="*/ 8 w 78"/>
                <a:gd name="T15" fmla="*/ 112 h 112"/>
                <a:gd name="T16" fmla="*/ 11 w 78"/>
                <a:gd name="T17" fmla="*/ 112 h 112"/>
                <a:gd name="T18" fmla="*/ 27 w 78"/>
                <a:gd name="T19" fmla="*/ 103 h 112"/>
                <a:gd name="T20" fmla="*/ 29 w 78"/>
                <a:gd name="T21" fmla="*/ 101 h 112"/>
                <a:gd name="T22" fmla="*/ 74 w 78"/>
                <a:gd name="T23" fmla="*/ 24 h 112"/>
                <a:gd name="T24" fmla="*/ 68 w 78"/>
                <a:gd name="T25" fmla="*/ 2 h 112"/>
                <a:gd name="T26" fmla="*/ 62 w 78"/>
                <a:gd name="T27" fmla="*/ 17 h 112"/>
                <a:gd name="T28" fmla="*/ 18 w 78"/>
                <a:gd name="T29" fmla="*/ 92 h 112"/>
                <a:gd name="T30" fmla="*/ 14 w 78"/>
                <a:gd name="T31" fmla="*/ 94 h 112"/>
                <a:gd name="T32" fmla="*/ 14 w 78"/>
                <a:gd name="T33" fmla="*/ 90 h 112"/>
                <a:gd name="T34" fmla="*/ 57 w 78"/>
                <a:gd name="T35" fmla="*/ 15 h 112"/>
                <a:gd name="T36" fmla="*/ 61 w 78"/>
                <a:gd name="T37" fmla="*/ 14 h 112"/>
                <a:gd name="T38" fmla="*/ 62 w 78"/>
                <a:gd name="T39" fmla="*/ 1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8" h="112">
                  <a:moveTo>
                    <a:pt x="68" y="2"/>
                  </a:moveTo>
                  <a:cubicBezTo>
                    <a:pt x="65" y="1"/>
                    <a:pt x="62" y="0"/>
                    <a:pt x="60" y="0"/>
                  </a:cubicBezTo>
                  <a:cubicBezTo>
                    <a:pt x="54" y="0"/>
                    <a:pt x="48" y="3"/>
                    <a:pt x="46" y="8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0" y="87"/>
                    <a:pt x="0" y="88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1" y="108"/>
                    <a:pt x="2" y="110"/>
                    <a:pt x="4" y="112"/>
                  </a:cubicBezTo>
                  <a:cubicBezTo>
                    <a:pt x="5" y="112"/>
                    <a:pt x="7" y="112"/>
                    <a:pt x="8" y="112"/>
                  </a:cubicBezTo>
                  <a:cubicBezTo>
                    <a:pt x="9" y="112"/>
                    <a:pt x="10" y="112"/>
                    <a:pt x="11" y="112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8" y="103"/>
                    <a:pt x="29" y="102"/>
                    <a:pt x="29" y="101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8" y="16"/>
                    <a:pt x="75" y="7"/>
                    <a:pt x="68" y="2"/>
                  </a:cubicBezTo>
                  <a:moveTo>
                    <a:pt x="62" y="17"/>
                  </a:moveTo>
                  <a:cubicBezTo>
                    <a:pt x="18" y="92"/>
                    <a:pt x="18" y="92"/>
                    <a:pt x="18" y="9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0"/>
                    <a:pt x="14" y="90"/>
                    <a:pt x="14" y="90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4"/>
                    <a:pt x="60" y="13"/>
                    <a:pt x="61" y="14"/>
                  </a:cubicBezTo>
                  <a:cubicBezTo>
                    <a:pt x="62" y="15"/>
                    <a:pt x="62" y="16"/>
                    <a:pt x="62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31"/>
            <p:cNvSpPr>
              <a:spLocks/>
            </p:cNvSpPr>
            <p:nvPr/>
          </p:nvSpPr>
          <p:spPr bwMode="auto">
            <a:xfrm>
              <a:off x="24" y="46"/>
              <a:ext cx="49" cy="14"/>
            </a:xfrm>
            <a:custGeom>
              <a:avLst/>
              <a:gdLst>
                <a:gd name="T0" fmla="*/ 48 w 48"/>
                <a:gd name="T1" fmla="*/ 7 h 14"/>
                <a:gd name="T2" fmla="*/ 42 w 48"/>
                <a:gd name="T3" fmla="*/ 0 h 14"/>
                <a:gd name="T4" fmla="*/ 7 w 48"/>
                <a:gd name="T5" fmla="*/ 0 h 14"/>
                <a:gd name="T6" fmla="*/ 0 w 48"/>
                <a:gd name="T7" fmla="*/ 7 h 14"/>
                <a:gd name="T8" fmla="*/ 7 w 48"/>
                <a:gd name="T9" fmla="*/ 14 h 14"/>
                <a:gd name="T10" fmla="*/ 42 w 48"/>
                <a:gd name="T11" fmla="*/ 14 h 14"/>
                <a:gd name="T12" fmla="*/ 48 w 48"/>
                <a:gd name="T1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">
                  <a:moveTo>
                    <a:pt x="48" y="7"/>
                  </a:moveTo>
                  <a:cubicBezTo>
                    <a:pt x="48" y="3"/>
                    <a:pt x="45" y="0"/>
                    <a:pt x="4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5" y="14"/>
                    <a:pt x="48" y="11"/>
                    <a:pt x="48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32"/>
            <p:cNvSpPr>
              <a:spLocks/>
            </p:cNvSpPr>
            <p:nvPr/>
          </p:nvSpPr>
          <p:spPr bwMode="auto">
            <a:xfrm>
              <a:off x="24" y="73"/>
              <a:ext cx="32" cy="15"/>
            </a:xfrm>
            <a:custGeom>
              <a:avLst/>
              <a:gdLst>
                <a:gd name="T0" fmla="*/ 7 w 31"/>
                <a:gd name="T1" fmla="*/ 0 h 14"/>
                <a:gd name="T2" fmla="*/ 0 w 31"/>
                <a:gd name="T3" fmla="*/ 7 h 14"/>
                <a:gd name="T4" fmla="*/ 7 w 31"/>
                <a:gd name="T5" fmla="*/ 14 h 14"/>
                <a:gd name="T6" fmla="*/ 24 w 31"/>
                <a:gd name="T7" fmla="*/ 14 h 14"/>
                <a:gd name="T8" fmla="*/ 31 w 31"/>
                <a:gd name="T9" fmla="*/ 7 h 14"/>
                <a:gd name="T10" fmla="*/ 24 w 31"/>
                <a:gd name="T11" fmla="*/ 0 h 14"/>
                <a:gd name="T12" fmla="*/ 7 w 31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8" y="14"/>
                    <a:pt x="31" y="11"/>
                    <a:pt x="31" y="7"/>
                  </a:cubicBezTo>
                  <a:cubicBezTo>
                    <a:pt x="31" y="3"/>
                    <a:pt x="28" y="0"/>
                    <a:pt x="24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1537" name="Freeform 33"/>
          <p:cNvSpPr>
            <a:spLocks noEditPoints="1"/>
          </p:cNvSpPr>
          <p:nvPr/>
        </p:nvSpPr>
        <p:spPr bwMode="auto">
          <a:xfrm>
            <a:off x="3989388" y="1946274"/>
            <a:ext cx="446087" cy="303213"/>
          </a:xfrm>
          <a:custGeom>
            <a:avLst/>
            <a:gdLst>
              <a:gd name="T0" fmla="*/ 154 w 160"/>
              <a:gd name="T1" fmla="*/ 12 h 109"/>
              <a:gd name="T2" fmla="*/ 139 w 160"/>
              <a:gd name="T3" fmla="*/ 6 h 109"/>
              <a:gd name="T4" fmla="*/ 123 w 160"/>
              <a:gd name="T5" fmla="*/ 12 h 109"/>
              <a:gd name="T6" fmla="*/ 117 w 160"/>
              <a:gd name="T7" fmla="*/ 27 h 109"/>
              <a:gd name="T8" fmla="*/ 119 w 160"/>
              <a:gd name="T9" fmla="*/ 36 h 109"/>
              <a:gd name="T10" fmla="*/ 93 w 160"/>
              <a:gd name="T11" fmla="*/ 60 h 109"/>
              <a:gd name="T12" fmla="*/ 79 w 160"/>
              <a:gd name="T13" fmla="*/ 56 h 109"/>
              <a:gd name="T14" fmla="*/ 66 w 160"/>
              <a:gd name="T15" fmla="*/ 59 h 109"/>
              <a:gd name="T16" fmla="*/ 47 w 160"/>
              <a:gd name="T17" fmla="*/ 37 h 109"/>
              <a:gd name="T18" fmla="*/ 43 w 160"/>
              <a:gd name="T19" fmla="*/ 7 h 109"/>
              <a:gd name="T20" fmla="*/ 25 w 160"/>
              <a:gd name="T21" fmla="*/ 0 h 109"/>
              <a:gd name="T22" fmla="*/ 8 w 160"/>
              <a:gd name="T23" fmla="*/ 7 h 109"/>
              <a:gd name="T24" fmla="*/ 0 w 160"/>
              <a:gd name="T25" fmla="*/ 24 h 109"/>
              <a:gd name="T26" fmla="*/ 8 w 160"/>
              <a:gd name="T27" fmla="*/ 42 h 109"/>
              <a:gd name="T28" fmla="*/ 25 w 160"/>
              <a:gd name="T29" fmla="*/ 49 h 109"/>
              <a:gd name="T30" fmla="*/ 37 w 160"/>
              <a:gd name="T31" fmla="*/ 46 h 109"/>
              <a:gd name="T32" fmla="*/ 56 w 160"/>
              <a:gd name="T33" fmla="*/ 69 h 109"/>
              <a:gd name="T34" fmla="*/ 60 w 160"/>
              <a:gd name="T35" fmla="*/ 102 h 109"/>
              <a:gd name="T36" fmla="*/ 79 w 160"/>
              <a:gd name="T37" fmla="*/ 109 h 109"/>
              <a:gd name="T38" fmla="*/ 98 w 160"/>
              <a:gd name="T39" fmla="*/ 102 h 109"/>
              <a:gd name="T40" fmla="*/ 102 w 160"/>
              <a:gd name="T41" fmla="*/ 69 h 109"/>
              <a:gd name="T42" fmla="*/ 129 w 160"/>
              <a:gd name="T43" fmla="*/ 46 h 109"/>
              <a:gd name="T44" fmla="*/ 139 w 160"/>
              <a:gd name="T45" fmla="*/ 49 h 109"/>
              <a:gd name="T46" fmla="*/ 154 w 160"/>
              <a:gd name="T47" fmla="*/ 43 h 109"/>
              <a:gd name="T48" fmla="*/ 160 w 160"/>
              <a:gd name="T49" fmla="*/ 27 h 109"/>
              <a:gd name="T50" fmla="*/ 154 w 160"/>
              <a:gd name="T51" fmla="*/ 12 h 109"/>
              <a:gd name="T52" fmla="*/ 17 w 160"/>
              <a:gd name="T53" fmla="*/ 32 h 109"/>
              <a:gd name="T54" fmla="*/ 14 w 160"/>
              <a:gd name="T55" fmla="*/ 24 h 109"/>
              <a:gd name="T56" fmla="*/ 17 w 160"/>
              <a:gd name="T57" fmla="*/ 17 h 109"/>
              <a:gd name="T58" fmla="*/ 25 w 160"/>
              <a:gd name="T59" fmla="*/ 13 h 109"/>
              <a:gd name="T60" fmla="*/ 33 w 160"/>
              <a:gd name="T61" fmla="*/ 17 h 109"/>
              <a:gd name="T62" fmla="*/ 33 w 160"/>
              <a:gd name="T63" fmla="*/ 32 h 109"/>
              <a:gd name="T64" fmla="*/ 17 w 160"/>
              <a:gd name="T65" fmla="*/ 32 h 109"/>
              <a:gd name="T66" fmla="*/ 144 w 160"/>
              <a:gd name="T67" fmla="*/ 33 h 109"/>
              <a:gd name="T68" fmla="*/ 133 w 160"/>
              <a:gd name="T69" fmla="*/ 33 h 109"/>
              <a:gd name="T70" fmla="*/ 131 w 160"/>
              <a:gd name="T71" fmla="*/ 27 h 109"/>
              <a:gd name="T72" fmla="*/ 133 w 160"/>
              <a:gd name="T73" fmla="*/ 22 h 109"/>
              <a:gd name="T74" fmla="*/ 139 w 160"/>
              <a:gd name="T75" fmla="*/ 20 h 109"/>
              <a:gd name="T76" fmla="*/ 144 w 160"/>
              <a:gd name="T77" fmla="*/ 22 h 109"/>
              <a:gd name="T78" fmla="*/ 146 w 160"/>
              <a:gd name="T79" fmla="*/ 27 h 109"/>
              <a:gd name="T80" fmla="*/ 144 w 160"/>
              <a:gd name="T81" fmla="*/ 3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" h="109">
                <a:moveTo>
                  <a:pt x="154" y="12"/>
                </a:moveTo>
                <a:cubicBezTo>
                  <a:pt x="150" y="8"/>
                  <a:pt x="144" y="6"/>
                  <a:pt x="139" y="6"/>
                </a:cubicBezTo>
                <a:cubicBezTo>
                  <a:pt x="133" y="6"/>
                  <a:pt x="127" y="8"/>
                  <a:pt x="123" y="12"/>
                </a:cubicBezTo>
                <a:cubicBezTo>
                  <a:pt x="119" y="16"/>
                  <a:pt x="117" y="22"/>
                  <a:pt x="117" y="27"/>
                </a:cubicBezTo>
                <a:cubicBezTo>
                  <a:pt x="117" y="31"/>
                  <a:pt x="118" y="34"/>
                  <a:pt x="119" y="36"/>
                </a:cubicBezTo>
                <a:cubicBezTo>
                  <a:pt x="93" y="60"/>
                  <a:pt x="93" y="60"/>
                  <a:pt x="93" y="60"/>
                </a:cubicBezTo>
                <a:cubicBezTo>
                  <a:pt x="89" y="57"/>
                  <a:pt x="84" y="56"/>
                  <a:pt x="79" y="56"/>
                </a:cubicBezTo>
                <a:cubicBezTo>
                  <a:pt x="74" y="56"/>
                  <a:pt x="70" y="57"/>
                  <a:pt x="66" y="59"/>
                </a:cubicBezTo>
                <a:cubicBezTo>
                  <a:pt x="47" y="37"/>
                  <a:pt x="47" y="37"/>
                  <a:pt x="47" y="37"/>
                </a:cubicBezTo>
                <a:cubicBezTo>
                  <a:pt x="52" y="27"/>
                  <a:pt x="51" y="15"/>
                  <a:pt x="43" y="7"/>
                </a:cubicBezTo>
                <a:cubicBezTo>
                  <a:pt x="38" y="2"/>
                  <a:pt x="32" y="0"/>
                  <a:pt x="25" y="0"/>
                </a:cubicBezTo>
                <a:cubicBezTo>
                  <a:pt x="19" y="0"/>
                  <a:pt x="12" y="2"/>
                  <a:pt x="8" y="7"/>
                </a:cubicBezTo>
                <a:cubicBezTo>
                  <a:pt x="3" y="12"/>
                  <a:pt x="0" y="18"/>
                  <a:pt x="0" y="24"/>
                </a:cubicBezTo>
                <a:cubicBezTo>
                  <a:pt x="0" y="31"/>
                  <a:pt x="3" y="37"/>
                  <a:pt x="8" y="42"/>
                </a:cubicBezTo>
                <a:cubicBezTo>
                  <a:pt x="12" y="47"/>
                  <a:pt x="19" y="49"/>
                  <a:pt x="25" y="49"/>
                </a:cubicBezTo>
                <a:cubicBezTo>
                  <a:pt x="29" y="49"/>
                  <a:pt x="33" y="48"/>
                  <a:pt x="37" y="46"/>
                </a:cubicBezTo>
                <a:cubicBezTo>
                  <a:pt x="56" y="69"/>
                  <a:pt x="56" y="69"/>
                  <a:pt x="56" y="69"/>
                </a:cubicBezTo>
                <a:cubicBezTo>
                  <a:pt x="50" y="79"/>
                  <a:pt x="51" y="93"/>
                  <a:pt x="60" y="102"/>
                </a:cubicBezTo>
                <a:cubicBezTo>
                  <a:pt x="65" y="107"/>
                  <a:pt x="72" y="109"/>
                  <a:pt x="79" y="109"/>
                </a:cubicBezTo>
                <a:cubicBezTo>
                  <a:pt x="86" y="109"/>
                  <a:pt x="93" y="107"/>
                  <a:pt x="98" y="102"/>
                </a:cubicBezTo>
                <a:cubicBezTo>
                  <a:pt x="107" y="93"/>
                  <a:pt x="108" y="80"/>
                  <a:pt x="102" y="69"/>
                </a:cubicBezTo>
                <a:cubicBezTo>
                  <a:pt x="129" y="46"/>
                  <a:pt x="129" y="46"/>
                  <a:pt x="129" y="46"/>
                </a:cubicBezTo>
                <a:cubicBezTo>
                  <a:pt x="132" y="48"/>
                  <a:pt x="135" y="49"/>
                  <a:pt x="139" y="49"/>
                </a:cubicBezTo>
                <a:cubicBezTo>
                  <a:pt x="144" y="49"/>
                  <a:pt x="150" y="47"/>
                  <a:pt x="154" y="43"/>
                </a:cubicBezTo>
                <a:cubicBezTo>
                  <a:pt x="158" y="38"/>
                  <a:pt x="160" y="33"/>
                  <a:pt x="160" y="27"/>
                </a:cubicBezTo>
                <a:cubicBezTo>
                  <a:pt x="160" y="22"/>
                  <a:pt x="158" y="16"/>
                  <a:pt x="154" y="12"/>
                </a:cubicBezTo>
                <a:moveTo>
                  <a:pt x="17" y="32"/>
                </a:moveTo>
                <a:cubicBezTo>
                  <a:pt x="15" y="30"/>
                  <a:pt x="14" y="27"/>
                  <a:pt x="14" y="24"/>
                </a:cubicBezTo>
                <a:cubicBezTo>
                  <a:pt x="14" y="21"/>
                  <a:pt x="15" y="19"/>
                  <a:pt x="17" y="17"/>
                </a:cubicBezTo>
                <a:cubicBezTo>
                  <a:pt x="20" y="14"/>
                  <a:pt x="22" y="13"/>
                  <a:pt x="25" y="13"/>
                </a:cubicBezTo>
                <a:cubicBezTo>
                  <a:pt x="28" y="13"/>
                  <a:pt x="31" y="14"/>
                  <a:pt x="33" y="17"/>
                </a:cubicBezTo>
                <a:cubicBezTo>
                  <a:pt x="38" y="21"/>
                  <a:pt x="38" y="28"/>
                  <a:pt x="33" y="32"/>
                </a:cubicBezTo>
                <a:cubicBezTo>
                  <a:pt x="29" y="37"/>
                  <a:pt x="22" y="37"/>
                  <a:pt x="17" y="32"/>
                </a:cubicBezTo>
                <a:moveTo>
                  <a:pt x="144" y="33"/>
                </a:moveTo>
                <a:cubicBezTo>
                  <a:pt x="141" y="36"/>
                  <a:pt x="136" y="36"/>
                  <a:pt x="133" y="33"/>
                </a:cubicBezTo>
                <a:cubicBezTo>
                  <a:pt x="132" y="31"/>
                  <a:pt x="131" y="29"/>
                  <a:pt x="131" y="27"/>
                </a:cubicBezTo>
                <a:cubicBezTo>
                  <a:pt x="131" y="25"/>
                  <a:pt x="132" y="23"/>
                  <a:pt x="133" y="22"/>
                </a:cubicBezTo>
                <a:cubicBezTo>
                  <a:pt x="135" y="20"/>
                  <a:pt x="137" y="20"/>
                  <a:pt x="139" y="20"/>
                </a:cubicBezTo>
                <a:cubicBezTo>
                  <a:pt x="141" y="20"/>
                  <a:pt x="143" y="20"/>
                  <a:pt x="144" y="22"/>
                </a:cubicBezTo>
                <a:cubicBezTo>
                  <a:pt x="146" y="23"/>
                  <a:pt x="146" y="25"/>
                  <a:pt x="146" y="27"/>
                </a:cubicBezTo>
                <a:cubicBezTo>
                  <a:pt x="146" y="29"/>
                  <a:pt x="146" y="31"/>
                  <a:pt x="144" y="33"/>
                </a:cubicBezTo>
              </a:path>
            </a:pathLst>
          </a:custGeom>
          <a:solidFill>
            <a:srgbClr val="98D2E3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0" name="Rectangle 36"/>
          <p:cNvSpPr>
            <a:spLocks noChangeArrowheads="1"/>
          </p:cNvSpPr>
          <p:nvPr/>
        </p:nvSpPr>
        <p:spPr bwMode="auto">
          <a:xfrm>
            <a:off x="3492500" y="2813049"/>
            <a:ext cx="143986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1400" dirty="0" err="1">
                <a:solidFill>
                  <a:schemeClr val="bg1"/>
                </a:solidFill>
              </a:rPr>
              <a:t>main.c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1" name="Rectangle 37"/>
          <p:cNvSpPr>
            <a:spLocks noChangeArrowheads="1"/>
          </p:cNvSpPr>
          <p:nvPr/>
        </p:nvSpPr>
        <p:spPr bwMode="auto">
          <a:xfrm>
            <a:off x="5345113" y="2813049"/>
            <a:ext cx="14398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1400" dirty="0" err="1">
                <a:solidFill>
                  <a:schemeClr val="bg1"/>
                </a:solidFill>
              </a:rPr>
              <a:t>util.c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3" name="Rectangle 39"/>
          <p:cNvSpPr>
            <a:spLocks noChangeArrowheads="1"/>
          </p:cNvSpPr>
          <p:nvPr/>
        </p:nvSpPr>
        <p:spPr bwMode="auto">
          <a:xfrm>
            <a:off x="7231063" y="2813049"/>
            <a:ext cx="14398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1400" dirty="0" err="1">
                <a:solidFill>
                  <a:schemeClr val="bg1"/>
                </a:solidFill>
              </a:rPr>
              <a:t>util.py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整体框架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33" name="Rectangle 25"/>
          <p:cNvSpPr>
            <a:spLocks noChangeArrowheads="1"/>
          </p:cNvSpPr>
          <p:nvPr/>
        </p:nvSpPr>
        <p:spPr bwMode="auto">
          <a:xfrm>
            <a:off x="157564" y="1379537"/>
            <a:ext cx="2825512" cy="3024187"/>
          </a:xfrm>
          <a:prstGeom prst="rect">
            <a:avLst/>
          </a:prstGeom>
          <a:solidFill>
            <a:srgbClr val="EA5514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84917" y="2509836"/>
            <a:ext cx="2202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</a:rPr>
              <a:t>整体框架</a:t>
            </a:r>
          </a:p>
        </p:txBody>
      </p:sp>
    </p:spTree>
    <p:extLst>
      <p:ext uri="{BB962C8B-B14F-4D97-AF65-F5344CB8AC3E}">
        <p14:creationId xmlns:p14="http://schemas.microsoft.com/office/powerpoint/2010/main" val="327876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 p14:presetBounceEnd="5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3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4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 p14:presetBounceEnd="5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215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5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2" fill="hold" nodeType="withEffect" p14:presetBounceEnd="50000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215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3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7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2" presetClass="entr" presetSubtype="2" fill="hold" grpId="0" nodeType="withEffect" p14:presetBounceEnd="50000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0" dur="500" fill="hold"/>
                                            <p:tgtEl>
                                              <p:spTgt spid="215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1" dur="500" fill="hold"/>
                                            <p:tgtEl>
                                              <p:spTgt spid="215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fill="hold" nodeType="withEffect" p14:presetBounceEnd="50000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7" dur="500" fill="hold"/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8" dur="500" fill="hold"/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1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2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5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6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2" fill="hold" grpId="0" nodeType="withEffect" p14:presetBounceEnd="50000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9" dur="500" fill="hold"/>
                                            <p:tgtEl>
                                              <p:spTgt spid="215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0" dur="500" fill="hold"/>
                                            <p:tgtEl>
                                              <p:spTgt spid="215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3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4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2" fill="hold" grpId="0" nodeType="withEffect" p14:presetBounceEnd="5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25" grpId="0" animBg="1"/>
          <p:bldP spid="21537" grpId="0" animBg="1"/>
          <p:bldP spid="21538" grpId="0"/>
          <p:bldP spid="21539" grpId="0"/>
          <p:bldP spid="21540" grpId="0"/>
          <p:bldP spid="21541" grpId="0"/>
          <p:bldP spid="21542" grpId="0"/>
          <p:bldP spid="21543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  <p:bldP spid="3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215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5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2" fill="hold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215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2" presetClass="entr" presetSubtype="2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500" fill="hold"/>
                                            <p:tgtEl>
                                              <p:spTgt spid="215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500" fill="hold"/>
                                            <p:tgtEl>
                                              <p:spTgt spid="215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2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500" fill="hold"/>
                                            <p:tgtEl>
                                              <p:spTgt spid="215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500" fill="hold"/>
                                            <p:tgtEl>
                                              <p:spTgt spid="215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25" grpId="0" animBg="1"/>
          <p:bldP spid="21537" grpId="0" animBg="1"/>
          <p:bldP spid="21538" grpId="0"/>
          <p:bldP spid="21539" grpId="0"/>
          <p:bldP spid="21540" grpId="0"/>
          <p:bldP spid="21541" grpId="0"/>
          <p:bldP spid="21542" grpId="0"/>
          <p:bldP spid="21543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  <p:bldP spid="33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fuse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API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函数实现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32812" y="1346820"/>
            <a:ext cx="75713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在我们的设计中</a:t>
            </a:r>
            <a:r>
              <a:rPr kumimoji="1" lang="en-US" altLang="zh-CN" sz="1400" dirty="0"/>
              <a:t>THFS</a:t>
            </a:r>
            <a:r>
              <a:rPr kumimoji="1" lang="zh-CN" altLang="en-US" sz="1400" dirty="0"/>
              <a:t>文件系统有两级目录，第一级表示课程名，在挂载文件系统时自动创建所有用户正在上的课程目录，第二级表示不同的栏目，有课程文件、课程公告两个子目录和课程信息文件。而在</a:t>
            </a:r>
            <a:r>
              <a:rPr kumimoji="1" lang="en-US" altLang="zh-CN" sz="1400" dirty="0"/>
              <a:t>fuse</a:t>
            </a:r>
            <a:r>
              <a:rPr kumimoji="1" lang="zh-CN" altLang="en-US" sz="1400" dirty="0"/>
              <a:t>文件系统相关操作中，最重要的参数就是</a:t>
            </a:r>
            <a:r>
              <a:rPr kumimoji="1" lang="en-US" altLang="zh-CN" sz="1400" dirty="0"/>
              <a:t>path</a:t>
            </a:r>
            <a:r>
              <a:rPr kumimoji="1" lang="zh-CN" altLang="en-US" sz="1400" dirty="0"/>
              <a:t>，表示文件的路径，和</a:t>
            </a:r>
            <a:r>
              <a:rPr kumimoji="1" lang="en-US" altLang="zh-CN" sz="1400" dirty="0" err="1"/>
              <a:t>buf</a:t>
            </a:r>
            <a:r>
              <a:rPr kumimoji="1" lang="zh-CN" altLang="en-US" sz="1400" dirty="0"/>
              <a:t>，表示当前文件或目录的相关数据。</a:t>
            </a:r>
          </a:p>
          <a:p>
            <a:endParaRPr kumimoji="1" lang="zh-CN" altLang="en-US" sz="1400" dirty="0"/>
          </a:p>
          <a:p>
            <a:r>
              <a:rPr kumimoji="1" lang="zh-CN" altLang="en-US" sz="1400" dirty="0"/>
              <a:t>我们先利用爬虫将所有数据信息，如课程、消息、文件名等以结构体的方式保存（而不是直接下载，那就失去文件系统的意义），一般的流程都是先在二级目录的结构上找到</a:t>
            </a:r>
            <a:r>
              <a:rPr kumimoji="1" lang="en-US" altLang="zh-CN" sz="1400" dirty="0"/>
              <a:t>path</a:t>
            </a:r>
            <a:r>
              <a:rPr kumimoji="1" lang="zh-CN" altLang="en-US" sz="1400" dirty="0"/>
              <a:t>对应的结构体的名称，第零级寻找根目录，第一级寻找对应的</a:t>
            </a:r>
            <a:r>
              <a:rPr kumimoji="1" lang="en-US" altLang="zh-CN" sz="1400" dirty="0"/>
              <a:t>course</a:t>
            </a:r>
            <a:r>
              <a:rPr kumimoji="1" lang="zh-CN" altLang="en-US" sz="1400" dirty="0"/>
              <a:t>，第二级寻找相应栏目。在课程文件、课程公告等中分别调用对应的函数去获取相应目录的文件信息。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24A8512-EAF7-A948-90A1-7E6A6D46E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535" y="0"/>
            <a:ext cx="4847818" cy="514191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DB1636-F32D-DB49-B8F7-819E9781E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283" y="0"/>
            <a:ext cx="5698467" cy="39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7" fill="hold">
                          <p:stCondLst>
                            <p:cond delay="indefinite"/>
                          </p:stCondLst>
                          <p:childTnLst>
                            <p:par>
                              <p:cTn id="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7" fill="hold">
                          <p:stCondLst>
                            <p:cond delay="indefinite"/>
                          </p:stCondLst>
                          <p:childTnLst>
                            <p:par>
                              <p:cTn id="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8" name="Rectangle 34"/>
          <p:cNvSpPr>
            <a:spLocks noChangeArrowheads="1"/>
          </p:cNvSpPr>
          <p:nvPr/>
        </p:nvSpPr>
        <p:spPr bwMode="auto">
          <a:xfrm>
            <a:off x="5490145" y="2387599"/>
            <a:ext cx="114980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39" name="Rectangle 35"/>
          <p:cNvSpPr>
            <a:spLocks noChangeArrowheads="1"/>
          </p:cNvSpPr>
          <p:nvPr/>
        </p:nvSpPr>
        <p:spPr bwMode="auto">
          <a:xfrm>
            <a:off x="3543822" y="2387599"/>
            <a:ext cx="133722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fuse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函数实现</a:t>
            </a:r>
            <a:endParaRPr lang="zh-CN" altLang="zh-CN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2" name="Rectangle 38"/>
          <p:cNvSpPr>
            <a:spLocks noChangeArrowheads="1"/>
          </p:cNvSpPr>
          <p:nvPr/>
        </p:nvSpPr>
        <p:spPr bwMode="auto">
          <a:xfrm>
            <a:off x="7428977" y="2387599"/>
            <a:ext cx="10472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爬虫</a:t>
            </a:r>
            <a:endParaRPr lang="zh-CN" altLang="zh-CN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44" name="Line 40"/>
          <p:cNvSpPr>
            <a:spLocks noChangeShapeType="1"/>
          </p:cNvSpPr>
          <p:nvPr/>
        </p:nvSpPr>
        <p:spPr bwMode="auto">
          <a:xfrm>
            <a:off x="3629025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5" name="Line 41"/>
          <p:cNvSpPr>
            <a:spLocks noChangeShapeType="1"/>
          </p:cNvSpPr>
          <p:nvPr/>
        </p:nvSpPr>
        <p:spPr bwMode="auto">
          <a:xfrm>
            <a:off x="5472113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6" name="Line 42"/>
          <p:cNvSpPr>
            <a:spLocks noChangeShapeType="1"/>
          </p:cNvSpPr>
          <p:nvPr/>
        </p:nvSpPr>
        <p:spPr bwMode="auto">
          <a:xfrm>
            <a:off x="7354888" y="2676524"/>
            <a:ext cx="1152525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7" name="Rectangle 43"/>
          <p:cNvSpPr>
            <a:spLocks noChangeArrowheads="1"/>
          </p:cNvSpPr>
          <p:nvPr/>
        </p:nvSpPr>
        <p:spPr bwMode="auto">
          <a:xfrm>
            <a:off x="3475681" y="3474805"/>
            <a:ext cx="52562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fuse</a:t>
            </a:r>
            <a:r>
              <a:rPr lang="zh-CN" altLang="en-US" sz="1400" dirty="0">
                <a:solidFill>
                  <a:schemeClr val="bg1"/>
                </a:solidFill>
              </a:rPr>
              <a:t>系统的实现基于各个接口函数的实现，在接口函数的实现中调用相应的功能函数，但与网站访问相关的操作又基于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r>
              <a:rPr lang="zh-CN" altLang="en-US" sz="1400" dirty="0">
                <a:solidFill>
                  <a:schemeClr val="bg1"/>
                </a:solidFill>
              </a:rPr>
              <a:t>实现，所以需要做额外的封装，使用</a:t>
            </a:r>
            <a:r>
              <a:rPr lang="en-US" altLang="zh-CN" sz="1400" dirty="0">
                <a:solidFill>
                  <a:schemeClr val="bg1"/>
                </a:solidFill>
              </a:rPr>
              <a:t>C</a:t>
            </a:r>
            <a:r>
              <a:rPr lang="zh-CN" altLang="en-US" sz="1400" dirty="0">
                <a:solidFill>
                  <a:schemeClr val="bg1"/>
                </a:solidFill>
              </a:rPr>
              <a:t>调用</a:t>
            </a:r>
            <a:r>
              <a:rPr lang="en-US" altLang="zh-CN" sz="1400" dirty="0">
                <a:solidFill>
                  <a:schemeClr val="bg1"/>
                </a:solidFill>
              </a:rPr>
              <a:t>python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548" name="Line 44"/>
          <p:cNvSpPr>
            <a:spLocks noChangeShapeType="1"/>
          </p:cNvSpPr>
          <p:nvPr/>
        </p:nvSpPr>
        <p:spPr bwMode="auto">
          <a:xfrm>
            <a:off x="5145088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9" name="Line 45"/>
          <p:cNvSpPr>
            <a:spLocks noChangeShapeType="1"/>
          </p:cNvSpPr>
          <p:nvPr/>
        </p:nvSpPr>
        <p:spPr bwMode="auto">
          <a:xfrm>
            <a:off x="7019925" y="1892299"/>
            <a:ext cx="0" cy="1368425"/>
          </a:xfrm>
          <a:prstGeom prst="line">
            <a:avLst/>
          </a:prstGeom>
          <a:noFill/>
          <a:ln w="6350" cmpd="sng">
            <a:solidFill>
              <a:schemeClr val="bg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Impact" pitchFamily="34" charset="0"/>
              </a:rPr>
              <a:t>02</a:t>
            </a:r>
            <a:endParaRPr kumimoji="0" lang="zh-CN" altLang="zh-CN" sz="1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C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调用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Python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58342" y="1218048"/>
            <a:ext cx="757134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使用</a:t>
            </a:r>
            <a:r>
              <a:rPr kumimoji="1" lang="en-US" altLang="zh-CN" sz="1400" dirty="0" err="1"/>
              <a:t>Python.h</a:t>
            </a:r>
            <a:endParaRPr kumimoji="1" lang="zh-CN" altLang="en-US" sz="1400" dirty="0"/>
          </a:p>
          <a:p>
            <a:endParaRPr kumimoji="1" lang="zh-CN" altLang="en-US" sz="1400" dirty="0"/>
          </a:p>
          <a:p>
            <a:r>
              <a:rPr kumimoji="1" lang="zh-CN" altLang="en-US" sz="1400" dirty="0"/>
              <a:t>在使用</a:t>
            </a:r>
            <a:r>
              <a:rPr kumimoji="1" lang="en-US" altLang="zh-CN" sz="1400" dirty="0"/>
              <a:t>python-</a:t>
            </a:r>
            <a:r>
              <a:rPr kumimoji="1" lang="en-US" altLang="zh-CN" sz="1400" dirty="0" err="1"/>
              <a:t>dev</a:t>
            </a:r>
            <a:r>
              <a:rPr kumimoji="1" lang="zh-CN" altLang="en-US" sz="1400" dirty="0"/>
              <a:t>前要调用</a:t>
            </a:r>
            <a:r>
              <a:rPr kumimoji="1" lang="en-US" altLang="zh-CN" sz="1400" dirty="0" err="1"/>
              <a:t>Py_Initialize</a:t>
            </a:r>
            <a:r>
              <a:rPr kumimoji="1" lang="en-US" altLang="zh-CN" sz="1400" dirty="0"/>
              <a:t>()</a:t>
            </a:r>
            <a:r>
              <a:rPr kumimoji="1" lang="zh-CN" altLang="en-US" sz="1400" dirty="0"/>
              <a:t>，使用后要调用</a:t>
            </a:r>
            <a:r>
              <a:rPr kumimoji="1" lang="en-US" altLang="zh-CN" sz="1400" dirty="0" err="1"/>
              <a:t>Py_Finalize</a:t>
            </a:r>
            <a:r>
              <a:rPr kumimoji="1" lang="en-US" altLang="zh-CN" sz="1400" dirty="0"/>
              <a:t>()</a:t>
            </a:r>
            <a:endParaRPr kumimoji="1" lang="zh-CN" altLang="en-US" sz="1400" dirty="0"/>
          </a:p>
          <a:p>
            <a:endParaRPr kumimoji="1" lang="zh-CN" altLang="en-US" sz="1400" dirty="0"/>
          </a:p>
          <a:p>
            <a:r>
              <a:rPr kumimoji="1" lang="zh-CN" altLang="en-US" sz="1400" dirty="0"/>
              <a:t>对于单句指令调用，使用</a:t>
            </a:r>
            <a:r>
              <a:rPr kumimoji="1" lang="en-US" altLang="zh-CN" sz="1400" dirty="0" err="1"/>
              <a:t>PyRun_SimpleString</a:t>
            </a:r>
            <a:r>
              <a:rPr kumimoji="1" lang="en-US" altLang="zh-CN" sz="1400" dirty="0"/>
              <a:t>(</a:t>
            </a:r>
            <a:r>
              <a:rPr kumimoji="1" lang="en-US" altLang="zh-CN" sz="1400" dirty="0" err="1"/>
              <a:t>cmd</a:t>
            </a:r>
            <a:r>
              <a:rPr kumimoji="1" lang="zh-CN" altLang="en-US" sz="1400" dirty="0"/>
              <a:t>），像库加载这类语句一定要通过这种方式在</a:t>
            </a:r>
            <a:r>
              <a:rPr kumimoji="1" lang="en-US" altLang="zh-CN" sz="1400" dirty="0"/>
              <a:t>C</a:t>
            </a:r>
            <a:r>
              <a:rPr kumimoji="1" lang="zh-CN" altLang="en-US" sz="1400" dirty="0"/>
              <a:t>中加载，否则当你加载函数的时候，可能会出现函数中使用的对应库中的数据、函数不能工作。</a:t>
            </a:r>
          </a:p>
          <a:p>
            <a:endParaRPr kumimoji="1" lang="zh-CN" altLang="en-US" sz="1400" dirty="0"/>
          </a:p>
          <a:p>
            <a:r>
              <a:rPr kumimoji="1" lang="zh-CN" altLang="en-US" sz="1400" dirty="0"/>
              <a:t>对于脚本调用，使用</a:t>
            </a:r>
            <a:r>
              <a:rPr kumimoji="1" lang="en-US" altLang="zh-CN" sz="1400" dirty="0" err="1"/>
              <a:t>PyImport_ImportModule</a:t>
            </a:r>
            <a:r>
              <a:rPr kumimoji="1" lang="en-US" altLang="zh-CN" sz="1400" dirty="0"/>
              <a:t>(</a:t>
            </a:r>
            <a:r>
              <a:rPr kumimoji="1" lang="en-US" altLang="zh-CN" sz="1400" dirty="0" err="1"/>
              <a:t>fileName</a:t>
            </a:r>
            <a:r>
              <a:rPr kumimoji="1" lang="en-US" altLang="zh-CN" sz="1400" dirty="0"/>
              <a:t>)</a:t>
            </a:r>
            <a:r>
              <a:rPr kumimoji="1" lang="zh-CN" altLang="en-US" sz="1400" dirty="0"/>
              <a:t>，记为</a:t>
            </a:r>
            <a:r>
              <a:rPr kumimoji="1" lang="en-US" altLang="zh-CN" sz="1400" dirty="0" err="1"/>
              <a:t>pModule</a:t>
            </a:r>
            <a:r>
              <a:rPr kumimoji="1" lang="en-US" altLang="zh-CN" sz="1400" dirty="0"/>
              <a:t>;</a:t>
            </a:r>
            <a:endParaRPr kumimoji="1" lang="zh-CN" altLang="en-US" sz="1400" dirty="0"/>
          </a:p>
          <a:p>
            <a:endParaRPr kumimoji="1" lang="zh-CN" altLang="en-US" sz="1400" dirty="0"/>
          </a:p>
          <a:p>
            <a:r>
              <a:rPr kumimoji="1" lang="zh-CN" altLang="en-US" sz="1400" dirty="0"/>
              <a:t>对于函数调用，函数的名称通过</a:t>
            </a:r>
            <a:r>
              <a:rPr kumimoji="1" lang="en-US" altLang="zh-CN" sz="1400" dirty="0" err="1"/>
              <a:t>PyObject_GetAttrString</a:t>
            </a:r>
            <a:r>
              <a:rPr kumimoji="1" lang="en-US" altLang="zh-CN" sz="1400" dirty="0"/>
              <a:t>(</a:t>
            </a:r>
            <a:r>
              <a:rPr kumimoji="1" lang="en-US" altLang="zh-CN" sz="1400" dirty="0" err="1"/>
              <a:t>pModule</a:t>
            </a:r>
            <a:r>
              <a:rPr kumimoji="1" lang="en-US" altLang="zh-CN" sz="1400" dirty="0"/>
              <a:t>, </a:t>
            </a:r>
            <a:r>
              <a:rPr kumimoji="1" lang="en-US" altLang="zh-CN" sz="1400" dirty="0" err="1"/>
              <a:t>funcName</a:t>
            </a:r>
            <a:r>
              <a:rPr kumimoji="1" lang="en-US" altLang="zh-CN" sz="1400" dirty="0"/>
              <a:t>)</a:t>
            </a:r>
            <a:r>
              <a:rPr kumimoji="1" lang="zh-CN" altLang="en-US" sz="1400" dirty="0"/>
              <a:t>传递，记为</a:t>
            </a:r>
            <a:r>
              <a:rPr kumimoji="1" lang="en-US" altLang="zh-CN" sz="1400" dirty="0" err="1"/>
              <a:t>pFunc</a:t>
            </a:r>
            <a:r>
              <a:rPr kumimoji="1" lang="en-US" altLang="zh-CN" sz="1400" dirty="0"/>
              <a:t>;</a:t>
            </a:r>
            <a:r>
              <a:rPr kumimoji="1" lang="zh-CN" altLang="en-US" sz="1400" dirty="0"/>
              <a:t>函数的参数通过一个元祖</a:t>
            </a:r>
            <a:r>
              <a:rPr kumimoji="1" lang="en-US" altLang="zh-CN" sz="1400" dirty="0" err="1"/>
              <a:t>pArgs</a:t>
            </a:r>
            <a:r>
              <a:rPr kumimoji="1" lang="zh-CN" altLang="en-US" sz="1400" dirty="0"/>
              <a:t>传递，调用</a:t>
            </a:r>
            <a:r>
              <a:rPr kumimoji="1" lang="en-US" altLang="zh-CN" sz="1400" dirty="0" err="1"/>
              <a:t>PyTuple_New</a:t>
            </a:r>
            <a:r>
              <a:rPr kumimoji="1" lang="en-US" altLang="zh-CN" sz="1400" dirty="0"/>
              <a:t>(</a:t>
            </a:r>
            <a:r>
              <a:rPr kumimoji="1" lang="en-US" altLang="zh-CN" sz="1400" dirty="0" err="1"/>
              <a:t>num</a:t>
            </a:r>
            <a:r>
              <a:rPr kumimoji="1" lang="en-US" altLang="zh-CN" sz="1400" dirty="0"/>
              <a:t>)</a:t>
            </a:r>
            <a:r>
              <a:rPr kumimoji="1" lang="zh-CN" altLang="en-US" sz="1400" dirty="0"/>
              <a:t>创建相应的元祖，并利用</a:t>
            </a:r>
            <a:r>
              <a:rPr kumimoji="1" lang="en-US" altLang="zh-CN" sz="1400" dirty="0" err="1"/>
              <a:t>PyTuple_SetItem</a:t>
            </a:r>
            <a:r>
              <a:rPr kumimoji="1" lang="en-US" altLang="zh-CN" sz="1400" dirty="0"/>
              <a:t>()</a:t>
            </a:r>
            <a:r>
              <a:rPr kumimoji="1" lang="zh-CN" altLang="en-US" sz="1400" dirty="0"/>
              <a:t>设置相应参数；通过</a:t>
            </a:r>
            <a:r>
              <a:rPr kumimoji="1" lang="en-US" altLang="zh-CN" sz="1400" dirty="0" err="1"/>
              <a:t>PyEval_CallObject</a:t>
            </a:r>
            <a:r>
              <a:rPr kumimoji="1" lang="en-US" altLang="zh-CN" sz="1400" dirty="0"/>
              <a:t>()</a:t>
            </a:r>
            <a:r>
              <a:rPr kumimoji="1" lang="zh-CN" altLang="en-US" sz="1400" dirty="0"/>
              <a:t>得到相应函数的返回值，因此在实现的时候以元组形式返回。</a:t>
            </a:r>
          </a:p>
        </p:txBody>
      </p:sp>
    </p:spTree>
    <p:extLst>
      <p:ext uri="{BB962C8B-B14F-4D97-AF65-F5344CB8AC3E}">
        <p14:creationId xmlns:p14="http://schemas.microsoft.com/office/powerpoint/2010/main" val="10082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5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5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15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5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215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15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15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1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21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215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15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215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38" grpId="0"/>
          <p:bldP spid="21539" grpId="0"/>
          <p:bldP spid="21542" grpId="0"/>
          <p:bldP spid="21544" grpId="0" animBg="1"/>
          <p:bldP spid="21545" grpId="0" animBg="1"/>
          <p:bldP spid="21546" grpId="0" animBg="1"/>
          <p:bldP spid="21547" grpId="0"/>
          <p:bldP spid="21548" grpId="0" animBg="1"/>
          <p:bldP spid="21549" grpId="0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0" grpId="0"/>
          <p:bldP spid="50" grpId="1"/>
          <p:bldP spid="51" grpId="0"/>
        </p:bldLst>
      </p:timing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1716</Words>
  <Application>Microsoft Macintosh PowerPoint</Application>
  <PresentationFormat>Custom</PresentationFormat>
  <Paragraphs>149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微软雅黑</vt:lpstr>
      <vt:lpstr>Arial</vt:lpstr>
      <vt:lpstr>Calibri</vt:lpstr>
      <vt:lpstr>Impact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徐威方</dc:creator>
  <cp:lastModifiedBy>张 钰晖</cp:lastModifiedBy>
  <cp:revision>84</cp:revision>
  <dcterms:created xsi:type="dcterms:W3CDTF">2015-10-14T02:35:41Z</dcterms:created>
  <dcterms:modified xsi:type="dcterms:W3CDTF">2018-12-09T02:15:29Z</dcterms:modified>
</cp:coreProperties>
</file>

<file path=docProps/thumbnail.jpeg>
</file>